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6" r:id="rId4"/>
    <p:sldMasterId id="2147483669" r:id="rId5"/>
    <p:sldMasterId id="2147483744" r:id="rId6"/>
  </p:sldMasterIdLst>
  <p:notesMasterIdLst>
    <p:notesMasterId r:id="rId9"/>
  </p:notesMasterIdLst>
  <p:sldIdLst>
    <p:sldId id="2145707177" r:id="rId7"/>
    <p:sldId id="2145707175" r:id="rId8"/>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De Orleans" panose="020B0604020202020204" charset="0"/>
      <p:regular r:id="rId14"/>
      <p:bold r:id="rId15"/>
      <p:italic r:id="rId16"/>
      <p:boldItalic r:id="rId17"/>
    </p:embeddedFont>
    <p:embeddedFont>
      <p:font typeface="Montserrat" panose="00000500000000000000" pitchFamily="2" charset="0"/>
      <p:regular r:id="rId18"/>
      <p:bold r:id="rId19"/>
      <p:italic r:id="rId20"/>
      <p:boldItalic r:id="rId21"/>
    </p:embeddedFont>
    <p:embeddedFont>
      <p:font typeface="Montserrat ExtraBold" panose="00000900000000000000" pitchFamily="2" charset="0"/>
      <p:bold r:id="rId22"/>
      <p:boldItalic r:id="rId23"/>
    </p:embeddedFont>
    <p:embeddedFont>
      <p:font typeface="Montserrat Medium" panose="00000600000000000000" pitchFamily="2" charset="0"/>
      <p:regular r:id="rId24"/>
      <p:italic r:id="rId25"/>
    </p:embeddedFont>
    <p:embeddedFont>
      <p:font typeface="Montserrat SemiBold" panose="00000700000000000000" pitchFamily="2" charset="0"/>
      <p:bold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40" userDrawn="1">
          <p15:clr>
            <a:srgbClr val="A4A3A4"/>
          </p15:clr>
        </p15:guide>
        <p15:guide id="2" orient="horz" pos="36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3FD4B-4F49-BBF8-1ACE-5464B0DE2ADA}" name="Nicolla Bernardo" initials="NB" userId="Nicolla Bernard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B9D1B"/>
    <a:srgbClr val="F05223"/>
    <a:srgbClr val="FDFEFF"/>
    <a:srgbClr val="F2F2F2"/>
    <a:srgbClr val="EAEAEA"/>
    <a:srgbClr val="B6BF31"/>
    <a:srgbClr val="7F7F7F"/>
    <a:srgbClr val="F7F7F7"/>
    <a:srgbClr val="2F2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7ACDBC-20C8-4D22-99E8-BD36CC0FD54A}" v="3" dt="2023-09-13T21:31:53.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814" autoAdjust="0"/>
    <p:restoredTop sz="96122" autoAdjust="0"/>
  </p:normalViewPr>
  <p:slideViewPr>
    <p:cSldViewPr snapToObjects="1">
      <p:cViewPr varScale="1">
        <p:scale>
          <a:sx n="109" d="100"/>
          <a:sy n="109" d="100"/>
        </p:scale>
        <p:origin x="1416" y="114"/>
      </p:cViewPr>
      <p:guideLst>
        <p:guide pos="7440"/>
        <p:guide orient="horz" pos="360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font" Target="fonts/font12.fntdata"/><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font" Target="fonts/font2.fntdata"/><Relationship Id="rId24" Type="http://schemas.openxmlformats.org/officeDocument/2006/relationships/font" Target="fonts/font15.fntdata"/><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presProps" Target="presProps.xml"/><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Schueller" userId="865c3ea5-6658-4868-a6b1-de77da58e958" providerId="ADAL" clId="{677ACDBC-20C8-4D22-99E8-BD36CC0FD54A}"/>
    <pc:docChg chg="custSel modSld">
      <pc:chgData name="Matthew Schueller" userId="865c3ea5-6658-4868-a6b1-de77da58e958" providerId="ADAL" clId="{677ACDBC-20C8-4D22-99E8-BD36CC0FD54A}" dt="2023-09-11T13:41:15.905" v="340" actId="20577"/>
      <pc:docMkLst>
        <pc:docMk/>
      </pc:docMkLst>
      <pc:sldChg chg="addSp delSp modSp mod">
        <pc:chgData name="Matthew Schueller" userId="865c3ea5-6658-4868-a6b1-de77da58e958" providerId="ADAL" clId="{677ACDBC-20C8-4D22-99E8-BD36CC0FD54A}" dt="2023-09-11T13:41:15.905" v="340" actId="20577"/>
        <pc:sldMkLst>
          <pc:docMk/>
          <pc:sldMk cId="1701478797" sldId="2145707175"/>
        </pc:sldMkLst>
        <pc:spChg chg="del mod">
          <ac:chgData name="Matthew Schueller" userId="865c3ea5-6658-4868-a6b1-de77da58e958" providerId="ADAL" clId="{677ACDBC-20C8-4D22-99E8-BD36CC0FD54A}" dt="2023-09-09T12:47:12.772" v="160" actId="478"/>
          <ac:spMkLst>
            <pc:docMk/>
            <pc:sldMk cId="1701478797" sldId="2145707175"/>
            <ac:spMk id="2" creationId="{AB5289A6-DC1B-08F1-C0BD-36CB3DCF8955}"/>
          </ac:spMkLst>
        </pc:spChg>
        <pc:spChg chg="mod">
          <ac:chgData name="Matthew Schueller" userId="865c3ea5-6658-4868-a6b1-de77da58e958" providerId="ADAL" clId="{677ACDBC-20C8-4D22-99E8-BD36CC0FD54A}" dt="2023-09-09T12:55:44.964" v="326" actId="20577"/>
          <ac:spMkLst>
            <pc:docMk/>
            <pc:sldMk cId="1701478797" sldId="2145707175"/>
            <ac:spMk id="7" creationId="{2B6285F0-E48D-C278-5B29-AAB24668ABBA}"/>
          </ac:spMkLst>
        </pc:spChg>
        <pc:spChg chg="add del mod">
          <ac:chgData name="Matthew Schueller" userId="865c3ea5-6658-4868-a6b1-de77da58e958" providerId="ADAL" clId="{677ACDBC-20C8-4D22-99E8-BD36CC0FD54A}" dt="2023-09-09T12:47:14.361" v="161" actId="478"/>
          <ac:spMkLst>
            <pc:docMk/>
            <pc:sldMk cId="1701478797" sldId="2145707175"/>
            <ac:spMk id="9" creationId="{31432E5D-9E4F-4688-887C-B27A1446F7B8}"/>
          </ac:spMkLst>
        </pc:spChg>
        <pc:spChg chg="mod">
          <ac:chgData name="Matthew Schueller" userId="865c3ea5-6658-4868-a6b1-de77da58e958" providerId="ADAL" clId="{677ACDBC-20C8-4D22-99E8-BD36CC0FD54A}" dt="2023-09-09T12:55:17.306" v="325" actId="115"/>
          <ac:spMkLst>
            <pc:docMk/>
            <pc:sldMk cId="1701478797" sldId="2145707175"/>
            <ac:spMk id="63" creationId="{3374E189-8771-4032-A62D-1C8FAF89520B}"/>
          </ac:spMkLst>
        </pc:spChg>
        <pc:spChg chg="add mod">
          <ac:chgData name="Matthew Schueller" userId="865c3ea5-6658-4868-a6b1-de77da58e958" providerId="ADAL" clId="{677ACDBC-20C8-4D22-99E8-BD36CC0FD54A}" dt="2023-09-09T12:47:31.136" v="166" actId="20577"/>
          <ac:spMkLst>
            <pc:docMk/>
            <pc:sldMk cId="1701478797" sldId="2145707175"/>
            <ac:spMk id="64" creationId="{9878F35F-AC89-404C-B513-D19DD05A19E1}"/>
          </ac:spMkLst>
        </pc:spChg>
        <pc:spChg chg="mod">
          <ac:chgData name="Matthew Schueller" userId="865c3ea5-6658-4868-a6b1-de77da58e958" providerId="ADAL" clId="{677ACDBC-20C8-4D22-99E8-BD36CC0FD54A}" dt="2023-09-09T12:50:06.865" v="220" actId="20577"/>
          <ac:spMkLst>
            <pc:docMk/>
            <pc:sldMk cId="1701478797" sldId="2145707175"/>
            <ac:spMk id="65" creationId="{83A519F7-638F-45D0-871A-DCFE82C2F11C}"/>
          </ac:spMkLst>
        </pc:spChg>
        <pc:spChg chg="mod">
          <ac:chgData name="Matthew Schueller" userId="865c3ea5-6658-4868-a6b1-de77da58e958" providerId="ADAL" clId="{677ACDBC-20C8-4D22-99E8-BD36CC0FD54A}" dt="2023-09-09T12:49:01.842" v="203" actId="115"/>
          <ac:spMkLst>
            <pc:docMk/>
            <pc:sldMk cId="1701478797" sldId="2145707175"/>
            <ac:spMk id="70" creationId="{6F60F43E-C205-45FF-B2CE-CA42B2A6ACDF}"/>
          </ac:spMkLst>
        </pc:spChg>
        <pc:spChg chg="mod">
          <ac:chgData name="Matthew Schueller" userId="865c3ea5-6658-4868-a6b1-de77da58e958" providerId="ADAL" clId="{677ACDBC-20C8-4D22-99E8-BD36CC0FD54A}" dt="2023-09-09T12:48:15.746" v="189" actId="20577"/>
          <ac:spMkLst>
            <pc:docMk/>
            <pc:sldMk cId="1701478797" sldId="2145707175"/>
            <ac:spMk id="96" creationId="{376D4644-D829-493D-A72E-4465F63AC2CA}"/>
          </ac:spMkLst>
        </pc:spChg>
        <pc:spChg chg="mod">
          <ac:chgData name="Matthew Schueller" userId="865c3ea5-6658-4868-a6b1-de77da58e958" providerId="ADAL" clId="{677ACDBC-20C8-4D22-99E8-BD36CC0FD54A}" dt="2023-09-09T12:55:57.188" v="327" actId="27107"/>
          <ac:spMkLst>
            <pc:docMk/>
            <pc:sldMk cId="1701478797" sldId="2145707175"/>
            <ac:spMk id="97" creationId="{D1A0E576-5F6A-416A-8D3F-BB05F94C45FF}"/>
          </ac:spMkLst>
        </pc:spChg>
        <pc:spChg chg="mod">
          <ac:chgData name="Matthew Schueller" userId="865c3ea5-6658-4868-a6b1-de77da58e958" providerId="ADAL" clId="{677ACDBC-20C8-4D22-99E8-BD36CC0FD54A}" dt="2023-09-11T13:41:15.905" v="340" actId="20577"/>
          <ac:spMkLst>
            <pc:docMk/>
            <pc:sldMk cId="1701478797" sldId="2145707175"/>
            <ac:spMk id="111" creationId="{3FCA2C40-AB97-6249-B9D4-69C072A73F3D}"/>
          </ac:spMkLst>
        </pc:spChg>
        <pc:spChg chg="mod">
          <ac:chgData name="Matthew Schueller" userId="865c3ea5-6658-4868-a6b1-de77da58e958" providerId="ADAL" clId="{677ACDBC-20C8-4D22-99E8-BD36CC0FD54A}" dt="2023-09-09T12:49:24.806" v="206" actId="1076"/>
          <ac:spMkLst>
            <pc:docMk/>
            <pc:sldMk cId="1701478797" sldId="2145707175"/>
            <ac:spMk id="117" creationId="{7B9E6D16-974E-4D3A-A7F3-47C99B180C83}"/>
          </ac:spMkLst>
        </pc:spChg>
        <pc:spChg chg="mod">
          <ac:chgData name="Matthew Schueller" userId="865c3ea5-6658-4868-a6b1-de77da58e958" providerId="ADAL" clId="{677ACDBC-20C8-4D22-99E8-BD36CC0FD54A}" dt="2023-09-09T12:54:52.742" v="322" actId="313"/>
          <ac:spMkLst>
            <pc:docMk/>
            <pc:sldMk cId="1701478797" sldId="2145707175"/>
            <ac:spMk id="128" creationId="{BA419B67-6E70-4D07-8959-9829B9D4B32A}"/>
          </ac:spMkLst>
        </pc:spChg>
        <pc:spChg chg="mod">
          <ac:chgData name="Matthew Schueller" userId="865c3ea5-6658-4868-a6b1-de77da58e958" providerId="ADAL" clId="{677ACDBC-20C8-4D22-99E8-BD36CC0FD54A}" dt="2023-09-09T12:50:34.384" v="243" actId="20577"/>
          <ac:spMkLst>
            <pc:docMk/>
            <pc:sldMk cId="1701478797" sldId="2145707175"/>
            <ac:spMk id="134" creationId="{EDEEDD29-CD80-438A-9709-8CF4516644CD}"/>
          </ac:spMkLst>
        </pc:spChg>
        <pc:spChg chg="mod">
          <ac:chgData name="Matthew Schueller" userId="865c3ea5-6658-4868-a6b1-de77da58e958" providerId="ADAL" clId="{677ACDBC-20C8-4D22-99E8-BD36CC0FD54A}" dt="2023-09-09T12:53:30.869" v="297" actId="122"/>
          <ac:spMkLst>
            <pc:docMk/>
            <pc:sldMk cId="1701478797" sldId="2145707175"/>
            <ac:spMk id="144" creationId="{24889C0F-4059-4334-A8C0-B8799F7156B9}"/>
          </ac:spMkLst>
        </pc:spChg>
        <pc:spChg chg="mod">
          <ac:chgData name="Matthew Schueller" userId="865c3ea5-6658-4868-a6b1-de77da58e958" providerId="ADAL" clId="{677ACDBC-20C8-4D22-99E8-BD36CC0FD54A}" dt="2023-09-09T12:53:34.036" v="298" actId="122"/>
          <ac:spMkLst>
            <pc:docMk/>
            <pc:sldMk cId="1701478797" sldId="2145707175"/>
            <ac:spMk id="145" creationId="{40D184F0-64F7-4998-A2C9-89576BC37BAC}"/>
          </ac:spMkLst>
        </pc:spChg>
        <pc:spChg chg="mod">
          <ac:chgData name="Matthew Schueller" userId="865c3ea5-6658-4868-a6b1-de77da58e958" providerId="ADAL" clId="{677ACDBC-20C8-4D22-99E8-BD36CC0FD54A}" dt="2023-09-09T12:53:37.582" v="299" actId="122"/>
          <ac:spMkLst>
            <pc:docMk/>
            <pc:sldMk cId="1701478797" sldId="2145707175"/>
            <ac:spMk id="146" creationId="{6873E31B-02BB-4487-87CA-0250D0074496}"/>
          </ac:spMkLst>
        </pc:spChg>
        <pc:spChg chg="mod">
          <ac:chgData name="Matthew Schueller" userId="865c3ea5-6658-4868-a6b1-de77da58e958" providerId="ADAL" clId="{677ACDBC-20C8-4D22-99E8-BD36CC0FD54A}" dt="2023-09-09T12:55:01.480" v="323" actId="115"/>
          <ac:spMkLst>
            <pc:docMk/>
            <pc:sldMk cId="1701478797" sldId="2145707175"/>
            <ac:spMk id="147" creationId="{4ABB2D9E-8A35-4547-8CE3-8802988A6483}"/>
          </ac:spMkLst>
        </pc:spChg>
        <pc:spChg chg="mod">
          <ac:chgData name="Matthew Schueller" userId="865c3ea5-6658-4868-a6b1-de77da58e958" providerId="ADAL" clId="{677ACDBC-20C8-4D22-99E8-BD36CC0FD54A}" dt="2023-09-09T12:55:10.814" v="324" actId="115"/>
          <ac:spMkLst>
            <pc:docMk/>
            <pc:sldMk cId="1701478797" sldId="2145707175"/>
            <ac:spMk id="148" creationId="{5FFC9F84-4211-4FF7-8C17-DBA9A6528C7E}"/>
          </ac:spMkLst>
        </pc:spChg>
      </pc:sldChg>
      <pc:sldChg chg="modSp mod">
        <pc:chgData name="Matthew Schueller" userId="865c3ea5-6658-4868-a6b1-de77da58e958" providerId="ADAL" clId="{677ACDBC-20C8-4D22-99E8-BD36CC0FD54A}" dt="2023-09-11T13:03:28.792" v="337" actId="20577"/>
        <pc:sldMkLst>
          <pc:docMk/>
          <pc:sldMk cId="3583954986" sldId="2145707177"/>
        </pc:sldMkLst>
        <pc:spChg chg="mod">
          <ac:chgData name="Matthew Schueller" userId="865c3ea5-6658-4868-a6b1-de77da58e958" providerId="ADAL" clId="{677ACDBC-20C8-4D22-99E8-BD36CC0FD54A}" dt="2023-09-11T13:03:28.792" v="337" actId="20577"/>
          <ac:spMkLst>
            <pc:docMk/>
            <pc:sldMk cId="3583954986" sldId="2145707177"/>
            <ac:spMk id="10" creationId="{70710315-855D-B9A4-EF12-36DE9C2871B7}"/>
          </ac:spMkLst>
        </pc:spChg>
        <pc:spChg chg="mod">
          <ac:chgData name="Matthew Schueller" userId="865c3ea5-6658-4868-a6b1-de77da58e958" providerId="ADAL" clId="{677ACDBC-20C8-4D22-99E8-BD36CC0FD54A}" dt="2023-09-09T12:54:45.843" v="319" actId="313"/>
          <ac:spMkLst>
            <pc:docMk/>
            <pc:sldMk cId="3583954986" sldId="2145707177"/>
            <ac:spMk id="15" creationId="{3B6E35E1-9D3C-C794-C2C8-52CA08495A03}"/>
          </ac:spMkLst>
        </pc:spChg>
        <pc:spChg chg="mod">
          <ac:chgData name="Matthew Schueller" userId="865c3ea5-6658-4868-a6b1-de77da58e958" providerId="ADAL" clId="{677ACDBC-20C8-4D22-99E8-BD36CC0FD54A}" dt="2023-09-09T12:44:25.313" v="79" actId="20577"/>
          <ac:spMkLst>
            <pc:docMk/>
            <pc:sldMk cId="3583954986" sldId="2145707177"/>
            <ac:spMk id="19" creationId="{12084880-5A6D-FF30-ABB5-AA9B7A3E98FB}"/>
          </ac:spMkLst>
        </pc:spChg>
        <pc:spChg chg="mod">
          <ac:chgData name="Matthew Schueller" userId="865c3ea5-6658-4868-a6b1-de77da58e958" providerId="ADAL" clId="{677ACDBC-20C8-4D22-99E8-BD36CC0FD54A}" dt="2023-09-09T12:47:27.842" v="164" actId="20577"/>
          <ac:spMkLst>
            <pc:docMk/>
            <pc:sldMk cId="3583954986" sldId="2145707177"/>
            <ac:spMk id="47" creationId="{81D56FEF-A3D4-4C78-AD7F-A2F367F3F357}"/>
          </ac:spMkLst>
        </pc:spChg>
        <pc:spChg chg="mod">
          <ac:chgData name="Matthew Schueller" userId="865c3ea5-6658-4868-a6b1-de77da58e958" providerId="ADAL" clId="{677ACDBC-20C8-4D22-99E8-BD36CC0FD54A}" dt="2023-09-09T12:56:13.699" v="329" actId="14100"/>
          <ac:spMkLst>
            <pc:docMk/>
            <pc:sldMk cId="3583954986" sldId="2145707177"/>
            <ac:spMk id="52" creationId="{02699AEB-E80D-C472-684D-92D98727C7C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95346887152057"/>
          <c:y val="0"/>
          <c:w val="0.64604653112847932"/>
          <c:h val="1"/>
        </c:manualLayout>
      </c:layout>
      <c:barChart>
        <c:barDir val="bar"/>
        <c:grouping val="stacked"/>
        <c:varyColors val="0"/>
        <c:ser>
          <c:idx val="0"/>
          <c:order val="0"/>
          <c:tx>
            <c:strRef>
              <c:f>Sheet1!$B$1</c:f>
              <c:strCache>
                <c:ptCount val="1"/>
                <c:pt idx="0">
                  <c:v>% Change</c:v>
                </c:pt>
              </c:strCache>
            </c:strRef>
          </c:tx>
          <c:spPr>
            <a:solidFill>
              <a:schemeClr val="accent2"/>
            </a:solidFill>
            <a:ln w="9525">
              <a:noFill/>
            </a:ln>
            <a:effectLst/>
          </c:spPr>
          <c:invertIfNegative val="0"/>
          <c:dPt>
            <c:idx val="0"/>
            <c:invertIfNegative val="0"/>
            <c:bubble3D val="0"/>
            <c:spPr>
              <a:solidFill>
                <a:schemeClr val="accent2"/>
              </a:solidFill>
              <a:ln w="9525">
                <a:noFill/>
              </a:ln>
              <a:effectLst/>
            </c:spPr>
            <c:extLst>
              <c:ext xmlns:c16="http://schemas.microsoft.com/office/drawing/2014/chart" uri="{C3380CC4-5D6E-409C-BE32-E72D297353CC}">
                <c16:uniqueId val="{00000001-0119-4332-98AE-13440206191F}"/>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ontserrat Medium" panose="000006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3175" cap="sq" cmpd="sng" algn="ctr">
                      <a:solidFill>
                        <a:schemeClr val="accent5"/>
                      </a:solidFill>
                      <a:round/>
                    </a:ln>
                    <a:effectLst/>
                  </c:spPr>
                </c15:leaderLines>
              </c:ext>
            </c:extLst>
          </c:dLbls>
          <c:cat>
            <c:strRef>
              <c:f>Sheet1!$A$2:$A$5</c:f>
              <c:strCache>
                <c:ptCount val="4"/>
                <c:pt idx="0">
                  <c:v>Energy/Alertness</c:v>
                </c:pt>
                <c:pt idx="1">
                  <c:v>Vitamin/Mineral Fortified</c:v>
                </c:pt>
                <c:pt idx="2">
                  <c:v>Digestive/Gut Health</c:v>
                </c:pt>
                <c:pt idx="3">
                  <c:v>High/Source of Protein</c:v>
                </c:pt>
              </c:strCache>
            </c:strRef>
          </c:cat>
          <c:val>
            <c:numRef>
              <c:f>Sheet1!$B$2:$B$5</c:f>
              <c:numCache>
                <c:formatCode>0%</c:formatCode>
                <c:ptCount val="4"/>
                <c:pt idx="0">
                  <c:v>0.3</c:v>
                </c:pt>
                <c:pt idx="1">
                  <c:v>0.17</c:v>
                </c:pt>
                <c:pt idx="2">
                  <c:v>0.12</c:v>
                </c:pt>
                <c:pt idx="3">
                  <c:v>0.08</c:v>
                </c:pt>
              </c:numCache>
            </c:numRef>
          </c:val>
          <c:extLst>
            <c:ext xmlns:c16="http://schemas.microsoft.com/office/drawing/2014/chart" uri="{C3380CC4-5D6E-409C-BE32-E72D297353CC}">
              <c16:uniqueId val="{00000002-0119-4332-98AE-13440206191F}"/>
            </c:ext>
          </c:extLst>
        </c:ser>
        <c:dLbls>
          <c:showLegendKey val="0"/>
          <c:showVal val="1"/>
          <c:showCatName val="0"/>
          <c:showSerName val="0"/>
          <c:showPercent val="0"/>
          <c:showBubbleSize val="0"/>
        </c:dLbls>
        <c:gapWidth val="72"/>
        <c:overlap val="100"/>
        <c:axId val="679427871"/>
        <c:axId val="679424127"/>
      </c:barChart>
      <c:catAx>
        <c:axId val="679427871"/>
        <c:scaling>
          <c:orientation val="maxMin"/>
        </c:scaling>
        <c:delete val="0"/>
        <c:axPos val="l"/>
        <c:numFmt formatCode="General" sourceLinked="1"/>
        <c:majorTickMark val="none"/>
        <c:minorTickMark val="none"/>
        <c:tickLblPos val="nextTo"/>
        <c:spPr>
          <a:noFill/>
          <a:ln w="3175" cap="flat" cmpd="sng" algn="ctr">
            <a:solidFill>
              <a:schemeClr val="bg2">
                <a:lumMod val="90000"/>
              </a:schemeClr>
            </a:solidFill>
            <a:round/>
          </a:ln>
          <a:effectLst/>
        </c:spPr>
        <c:txPr>
          <a:bodyPr rot="-60000000" spcFirstLastPara="1" vertOverflow="ellipsis" vert="horz" wrap="square" anchor="ctr" anchorCtr="1"/>
          <a:lstStyle/>
          <a:p>
            <a:pPr>
              <a:defRPr sz="600" b="0" i="0" u="none" strike="noStrike" kern="1200" baseline="0">
                <a:solidFill>
                  <a:schemeClr val="tx2"/>
                </a:solidFill>
                <a:latin typeface="Montserrat" panose="00000500000000000000" pitchFamily="2" charset="0"/>
                <a:ea typeface="+mn-ea"/>
                <a:cs typeface="+mn-cs"/>
              </a:defRPr>
            </a:pPr>
            <a:endParaRPr lang="en-US"/>
          </a:p>
        </c:txPr>
        <c:crossAx val="679424127"/>
        <c:crosses val="autoZero"/>
        <c:auto val="1"/>
        <c:lblAlgn val="ctr"/>
        <c:lblOffset val="100"/>
        <c:noMultiLvlLbl val="0"/>
      </c:catAx>
      <c:valAx>
        <c:axId val="679424127"/>
        <c:scaling>
          <c:orientation val="minMax"/>
          <c:max val="0.32000000000000006"/>
          <c:min val="0"/>
        </c:scaling>
        <c:delete val="1"/>
        <c:axPos val="t"/>
        <c:majorGridlines>
          <c:spPr>
            <a:ln w="9525" cap="rnd" cmpd="sng" algn="ctr">
              <a:noFill/>
              <a:round/>
            </a:ln>
            <a:effectLst>
              <a:outerShdw blurRad="50800" dist="50800" dir="5400000" algn="ctr" rotWithShape="0">
                <a:schemeClr val="accent6"/>
              </a:outerShdw>
            </a:effectLst>
          </c:spPr>
        </c:majorGridlines>
        <c:numFmt formatCode="0%" sourceLinked="1"/>
        <c:majorTickMark val="out"/>
        <c:minorTickMark val="none"/>
        <c:tickLblPos val="nextTo"/>
        <c:crossAx val="679427871"/>
        <c:crosses val="autoZero"/>
        <c:crossBetween val="between"/>
        <c:majorUnit val="0.550000000000000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87B14-EB36-7042-96B3-EF9BA7410112}" type="datetimeFigureOut">
              <a:rPr lang="en-US" smtClean="0"/>
              <a:t>9/13/2023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569BA-A85B-A64D-A1A0-882A66087685}" type="slidenum">
              <a:rPr lang="en-US" smtClean="0"/>
              <a:t>‹#›</a:t>
            </a:fld>
            <a:endParaRPr lang="en-US" dirty="0"/>
          </a:p>
        </p:txBody>
      </p:sp>
    </p:spTree>
    <p:extLst>
      <p:ext uri="{BB962C8B-B14F-4D97-AF65-F5344CB8AC3E}">
        <p14:creationId xmlns:p14="http://schemas.microsoft.com/office/powerpoint/2010/main" val="77103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dirty="0"/>
              <a:t>Clean up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315F5-C50A-0745-BBEA-9FA845F2D2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86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569BA-A85B-A64D-A1A0-882A66087685}" type="slidenum">
              <a:rPr lang="en-US" smtClean="0"/>
              <a:t>2</a:t>
            </a:fld>
            <a:endParaRPr lang="en-US" dirty="0"/>
          </a:p>
        </p:txBody>
      </p:sp>
    </p:spTree>
    <p:extLst>
      <p:ext uri="{BB962C8B-B14F-4D97-AF65-F5344CB8AC3E}">
        <p14:creationId xmlns:p14="http://schemas.microsoft.com/office/powerpoint/2010/main" val="399015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2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4" name="TextBox 3">
            <a:extLst>
              <a:ext uri="{FF2B5EF4-FFF2-40B4-BE49-F238E27FC236}">
                <a16:creationId xmlns:a16="http://schemas.microsoft.com/office/drawing/2014/main" id="{85DB87D9-7A5D-674E-9E84-9333ECCC038C}"/>
              </a:ext>
            </a:extLst>
          </p:cNvPr>
          <p:cNvSpPr txBox="1"/>
          <p:nvPr userDrawn="1"/>
        </p:nvSpPr>
        <p:spPr>
          <a:xfrm>
            <a:off x="8207043" y="6604291"/>
            <a:ext cx="3287125" cy="92333"/>
          </a:xfrm>
          <a:prstGeom prst="rect">
            <a:avLst/>
          </a:prstGeom>
          <a:noFill/>
        </p:spPr>
        <p:txBody>
          <a:bodyPr wrap="square" lIns="0" tIns="0" rIns="0" bIns="0" rtlCol="0" anchor="ctr" anchorCtr="0">
            <a:spAutoFit/>
          </a:bodyPr>
          <a:lstStyle/>
          <a:p>
            <a:pPr algn="r"/>
            <a:r>
              <a:rPr lang="en-US" sz="600" dirty="0">
                <a:solidFill>
                  <a:schemeClr val="tx2">
                    <a:alpha val="65000"/>
                  </a:schemeClr>
                </a:solidFill>
                <a:latin typeface="Montserrat" pitchFamily="2" charset="77"/>
              </a:rPr>
              <a:t>Ardent Mills Copyright © 2023 – Ardent Mills Confidential and Proprietary.</a:t>
            </a:r>
          </a:p>
        </p:txBody>
      </p:sp>
      <p:sp>
        <p:nvSpPr>
          <p:cNvPr id="9" name="Slide Number Placeholder 5">
            <a:extLst>
              <a:ext uri="{FF2B5EF4-FFF2-40B4-BE49-F238E27FC236}">
                <a16:creationId xmlns:a16="http://schemas.microsoft.com/office/drawing/2014/main" id="{80D5888A-2D6D-0E47-8103-5FE60CD1A407}"/>
              </a:ext>
            </a:extLst>
          </p:cNvPr>
          <p:cNvSpPr>
            <a:spLocks noGrp="1"/>
          </p:cNvSpPr>
          <p:nvPr>
            <p:ph type="sldNum" sz="quarter" idx="12"/>
          </p:nvPr>
        </p:nvSpPr>
        <p:spPr>
          <a:xfrm>
            <a:off x="707118" y="6573513"/>
            <a:ext cx="2578234"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pic>
        <p:nvPicPr>
          <p:cNvPr id="3" name="Picture 2" descr="Logo, company name&#10;&#10;Description automatically generated">
            <a:extLst>
              <a:ext uri="{FF2B5EF4-FFF2-40B4-BE49-F238E27FC236}">
                <a16:creationId xmlns:a16="http://schemas.microsoft.com/office/drawing/2014/main" id="{1626C4A7-0344-0B46-68FC-2473421A0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760" t="49536" r="12358" b="17497"/>
          <a:stretch/>
        </p:blipFill>
        <p:spPr>
          <a:xfrm>
            <a:off x="10367556" y="6097312"/>
            <a:ext cx="1126612" cy="495993"/>
          </a:xfrm>
          <a:prstGeom prst="rect">
            <a:avLst/>
          </a:prstGeom>
        </p:spPr>
      </p:pic>
    </p:spTree>
    <p:extLst>
      <p:ext uri="{BB962C8B-B14F-4D97-AF65-F5344CB8AC3E}">
        <p14:creationId xmlns:p14="http://schemas.microsoft.com/office/powerpoint/2010/main" val="3875443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D7367E-BC6D-F34B-AB8E-45CBE24CF0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270"/>
          <a:stretch/>
        </p:blipFill>
        <p:spPr>
          <a:xfrm>
            <a:off x="3431688" y="-3"/>
            <a:ext cx="8774599" cy="7026059"/>
          </a:xfrm>
          <a:prstGeom prst="rect">
            <a:avLst/>
          </a:prstGeom>
        </p:spPr>
      </p:pic>
      <p:pic>
        <p:nvPicPr>
          <p:cNvPr id="17" name="Picture 16">
            <a:extLst>
              <a:ext uri="{FF2B5EF4-FFF2-40B4-BE49-F238E27FC236}">
                <a16:creationId xmlns:a16="http://schemas.microsoft.com/office/drawing/2014/main" id="{D5CEC72F-1DEE-C441-954E-B29D2DBF22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4548" y="3923604"/>
            <a:ext cx="12172950" cy="2965936"/>
          </a:xfrm>
          <a:prstGeom prst="rect">
            <a:avLst/>
          </a:prstGeom>
        </p:spPr>
      </p:pic>
      <p:pic>
        <p:nvPicPr>
          <p:cNvPr id="24" name="Picture 23" descr="Logo&#10;&#10;Description automatically generated">
            <a:extLst>
              <a:ext uri="{FF2B5EF4-FFF2-40B4-BE49-F238E27FC236}">
                <a16:creationId xmlns:a16="http://schemas.microsoft.com/office/drawing/2014/main" id="{7EC3128F-9DDF-B245-9698-DCF6AC6C54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25" name="TextBox 24">
            <a:extLst>
              <a:ext uri="{FF2B5EF4-FFF2-40B4-BE49-F238E27FC236}">
                <a16:creationId xmlns:a16="http://schemas.microsoft.com/office/drawing/2014/main" id="{17C61E67-5DA3-A84E-A287-2F629B9E62BF}"/>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14" name="Slide Number Placeholder 5">
            <a:extLst>
              <a:ext uri="{FF2B5EF4-FFF2-40B4-BE49-F238E27FC236}">
                <a16:creationId xmlns:a16="http://schemas.microsoft.com/office/drawing/2014/main" id="{B6A72C51-97AF-2B4A-B9D1-937942E57E59}"/>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2" name="Title 1">
            <a:extLst>
              <a:ext uri="{FF2B5EF4-FFF2-40B4-BE49-F238E27FC236}">
                <a16:creationId xmlns:a16="http://schemas.microsoft.com/office/drawing/2014/main" id="{C27D2206-166B-B344-A909-B85553C7E4CA}"/>
              </a:ext>
            </a:extLst>
          </p:cNvPr>
          <p:cNvSpPr>
            <a:spLocks noGrp="1"/>
          </p:cNvSpPr>
          <p:nvPr>
            <p:ph type="title"/>
          </p:nvPr>
        </p:nvSpPr>
        <p:spPr>
          <a:xfrm>
            <a:off x="707118" y="722588"/>
            <a:ext cx="7370082" cy="867930"/>
          </a:xfrm>
        </p:spPr>
        <p:txBody>
          <a:bodyPr/>
          <a:lstStyle/>
          <a:p>
            <a:r>
              <a:rPr lang="en-US" dirty="0"/>
              <a:t>Click to edit Master title style</a:t>
            </a:r>
          </a:p>
        </p:txBody>
      </p:sp>
      <p:sp>
        <p:nvSpPr>
          <p:cNvPr id="13" name="Freeform 12">
            <a:extLst>
              <a:ext uri="{FF2B5EF4-FFF2-40B4-BE49-F238E27FC236}">
                <a16:creationId xmlns:a16="http://schemas.microsoft.com/office/drawing/2014/main" id="{5BA12027-D537-344D-9A5E-439D5435610B}"/>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04289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1E10B2B-AD07-FD4D-BD24-5082C4F2BA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4990"/>
            <a:ext cx="12192000" cy="6858000"/>
          </a:xfrm>
          <a:prstGeom prst="rect">
            <a:avLst/>
          </a:prstGeom>
        </p:spPr>
      </p:pic>
      <p:pic>
        <p:nvPicPr>
          <p:cNvPr id="43" name="Picture 42">
            <a:extLst>
              <a:ext uri="{FF2B5EF4-FFF2-40B4-BE49-F238E27FC236}">
                <a16:creationId xmlns:a16="http://schemas.microsoft.com/office/drawing/2014/main" id="{4C2DF794-F9F9-6D40-A022-99C39AE4AE8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sp>
        <p:nvSpPr>
          <p:cNvPr id="17" name="TextBox 16">
            <a:extLst>
              <a:ext uri="{FF2B5EF4-FFF2-40B4-BE49-F238E27FC236}">
                <a16:creationId xmlns:a16="http://schemas.microsoft.com/office/drawing/2014/main" id="{5541ECF9-8739-1142-8D67-E129220D7B86}"/>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sp>
        <p:nvSpPr>
          <p:cNvPr id="20" name="Text Placeholder 10">
            <a:extLst>
              <a:ext uri="{FF2B5EF4-FFF2-40B4-BE49-F238E27FC236}">
                <a16:creationId xmlns:a16="http://schemas.microsoft.com/office/drawing/2014/main" id="{0FC26CCD-5932-2846-900D-EE0795470E53}"/>
              </a:ext>
            </a:extLst>
          </p:cNvPr>
          <p:cNvSpPr>
            <a:spLocks noGrp="1"/>
          </p:cNvSpPr>
          <p:nvPr>
            <p:ph type="body" sz="quarter" idx="11" hasCustomPrompt="1"/>
          </p:nvPr>
        </p:nvSpPr>
        <p:spPr>
          <a:xfrm>
            <a:off x="707117" y="1924252"/>
            <a:ext cx="4245882" cy="369332"/>
          </a:xfrm>
          <a:prstGeom prst="rect">
            <a:avLst/>
          </a:prstGeom>
        </p:spPr>
        <p:txBody>
          <a:bodyPr lIns="0" rIns="0" anchor="ctr" anchorCtr="0">
            <a:noAutofit/>
          </a:bodyPr>
          <a:lstStyle>
            <a:lvl1pPr marL="0" indent="0">
              <a:buNone/>
              <a:defRPr sz="1800" b="1" i="0" cap="none" baseline="0">
                <a:solidFill>
                  <a:schemeClr val="accent3"/>
                </a:solidFill>
                <a:latin typeface="Montserrat" pitchFamily="2" charset="77"/>
              </a:defRPr>
            </a:lvl1pPr>
            <a:lvl2pPr marL="457200" indent="0">
              <a:buNone/>
              <a:defRPr sz="2800" b="1" i="0">
                <a:solidFill>
                  <a:schemeClr val="tx1"/>
                </a:solidFill>
                <a:latin typeface="Montserrat" pitchFamily="2" charset="77"/>
              </a:defRPr>
            </a:lvl2pPr>
            <a:lvl3pPr marL="914400" indent="0">
              <a:buNone/>
              <a:defRPr sz="2800" b="1" i="0">
                <a:solidFill>
                  <a:schemeClr val="tx1"/>
                </a:solidFill>
                <a:latin typeface="Montserrat" pitchFamily="2" charset="77"/>
              </a:defRPr>
            </a:lvl3pPr>
            <a:lvl4pPr marL="1371600" indent="0">
              <a:buNone/>
              <a:defRPr sz="2800" b="1" i="0">
                <a:solidFill>
                  <a:schemeClr val="tx1"/>
                </a:solidFill>
                <a:latin typeface="Montserrat" pitchFamily="2" charset="77"/>
              </a:defRPr>
            </a:lvl4pPr>
            <a:lvl5pPr marL="1828800" indent="0">
              <a:buNone/>
              <a:defRPr sz="2800" b="1" i="0">
                <a:solidFill>
                  <a:schemeClr val="tx1"/>
                </a:solidFill>
                <a:latin typeface="Montserrat" pitchFamily="2" charset="77"/>
              </a:defRPr>
            </a:lvl5pPr>
          </a:lstStyle>
          <a:p>
            <a:pPr lvl="0"/>
            <a:r>
              <a:rPr lang="en-US" dirty="0"/>
              <a:t>Add text</a:t>
            </a:r>
          </a:p>
        </p:txBody>
      </p:sp>
      <p:sp>
        <p:nvSpPr>
          <p:cNvPr id="21" name="Text Placeholder 4">
            <a:extLst>
              <a:ext uri="{FF2B5EF4-FFF2-40B4-BE49-F238E27FC236}">
                <a16:creationId xmlns:a16="http://schemas.microsoft.com/office/drawing/2014/main" id="{ABADF212-35AF-884D-97F6-C1553DC047A0}"/>
              </a:ext>
            </a:extLst>
          </p:cNvPr>
          <p:cNvSpPr>
            <a:spLocks noGrp="1"/>
          </p:cNvSpPr>
          <p:nvPr>
            <p:ph type="body" sz="quarter" idx="17"/>
          </p:nvPr>
        </p:nvSpPr>
        <p:spPr>
          <a:xfrm>
            <a:off x="707116" y="2376245"/>
            <a:ext cx="4245884" cy="1226246"/>
          </a:xfrm>
          <a:prstGeom prst="rect">
            <a:avLst/>
          </a:prstGeom>
        </p:spPr>
        <p:txBody>
          <a:bodyPr lIns="0" rIns="0"/>
          <a:lstStyle>
            <a:lvl1pPr marL="0" indent="0">
              <a:lnSpc>
                <a:spcPct val="100000"/>
              </a:lnSpc>
              <a:spcBef>
                <a:spcPts val="600"/>
              </a:spcBef>
              <a:buClr>
                <a:schemeClr val="accent2"/>
              </a:buClr>
              <a:buNone/>
              <a:defRPr sz="1400">
                <a:solidFill>
                  <a:srgbClr val="7F7F7F"/>
                </a:solidFill>
                <a:latin typeface="Montserrat" pitchFamily="2" charset="77"/>
              </a:defRPr>
            </a:lvl1pPr>
            <a:lvl2pPr>
              <a:defRPr>
                <a:solidFill>
                  <a:schemeClr val="tx2"/>
                </a:solidFill>
                <a:latin typeface="Montserrat" pitchFamily="2" charset="77"/>
              </a:defRPr>
            </a:lvl2pPr>
            <a:lvl3pPr>
              <a:defRPr>
                <a:solidFill>
                  <a:schemeClr val="tx2"/>
                </a:solidFill>
                <a:latin typeface="Montserrat" pitchFamily="2" charset="77"/>
              </a:defRPr>
            </a:lvl3pPr>
            <a:lvl4pPr>
              <a:defRPr>
                <a:solidFill>
                  <a:schemeClr val="tx2"/>
                </a:solidFill>
                <a:latin typeface="Montserrat" pitchFamily="2" charset="77"/>
              </a:defRPr>
            </a:lvl4pPr>
            <a:lvl5pPr>
              <a:defRPr>
                <a:solidFill>
                  <a:schemeClr val="tx2"/>
                </a:solidFill>
                <a:latin typeface="Montserrat" pitchFamily="2" charset="77"/>
              </a:defRPr>
            </a:lvl5pPr>
          </a:lstStyle>
          <a:p>
            <a:pPr lvl="0"/>
            <a:r>
              <a:rPr lang="en-US" dirty="0"/>
              <a:t>Click to edit Master text styles</a:t>
            </a:r>
          </a:p>
        </p:txBody>
      </p:sp>
      <p:sp>
        <p:nvSpPr>
          <p:cNvPr id="22" name="Text Placeholder 10">
            <a:extLst>
              <a:ext uri="{FF2B5EF4-FFF2-40B4-BE49-F238E27FC236}">
                <a16:creationId xmlns:a16="http://schemas.microsoft.com/office/drawing/2014/main" id="{669C5450-6544-AF4A-8D56-F13FBECCF1D9}"/>
              </a:ext>
            </a:extLst>
          </p:cNvPr>
          <p:cNvSpPr>
            <a:spLocks noGrp="1"/>
          </p:cNvSpPr>
          <p:nvPr>
            <p:ph type="body" sz="quarter" idx="18" hasCustomPrompt="1"/>
          </p:nvPr>
        </p:nvSpPr>
        <p:spPr>
          <a:xfrm>
            <a:off x="707117" y="3740860"/>
            <a:ext cx="4245882" cy="369332"/>
          </a:xfrm>
          <a:prstGeom prst="rect">
            <a:avLst/>
          </a:prstGeom>
        </p:spPr>
        <p:txBody>
          <a:bodyPr lIns="0" rIns="0" anchor="ctr" anchorCtr="0">
            <a:noAutofit/>
          </a:bodyPr>
          <a:lstStyle>
            <a:lvl1pPr marL="0" indent="0">
              <a:buNone/>
              <a:defRPr sz="1800" b="1" i="0" cap="none" baseline="0">
                <a:solidFill>
                  <a:schemeClr val="accent3"/>
                </a:solidFill>
                <a:latin typeface="Montserrat" pitchFamily="2" charset="77"/>
              </a:defRPr>
            </a:lvl1pPr>
            <a:lvl2pPr marL="457200" indent="0">
              <a:buNone/>
              <a:defRPr sz="2800" b="1" i="0">
                <a:solidFill>
                  <a:schemeClr val="tx1"/>
                </a:solidFill>
                <a:latin typeface="Montserrat" pitchFamily="2" charset="77"/>
              </a:defRPr>
            </a:lvl2pPr>
            <a:lvl3pPr marL="914400" indent="0">
              <a:buNone/>
              <a:defRPr sz="2800" b="1" i="0">
                <a:solidFill>
                  <a:schemeClr val="tx1"/>
                </a:solidFill>
                <a:latin typeface="Montserrat" pitchFamily="2" charset="77"/>
              </a:defRPr>
            </a:lvl3pPr>
            <a:lvl4pPr marL="1371600" indent="0">
              <a:buNone/>
              <a:defRPr sz="2800" b="1" i="0">
                <a:solidFill>
                  <a:schemeClr val="tx1"/>
                </a:solidFill>
                <a:latin typeface="Montserrat" pitchFamily="2" charset="77"/>
              </a:defRPr>
            </a:lvl4pPr>
            <a:lvl5pPr marL="1828800" indent="0">
              <a:buNone/>
              <a:defRPr sz="2800" b="1" i="0">
                <a:solidFill>
                  <a:schemeClr val="tx1"/>
                </a:solidFill>
                <a:latin typeface="Montserrat" pitchFamily="2" charset="77"/>
              </a:defRPr>
            </a:lvl5pPr>
          </a:lstStyle>
          <a:p>
            <a:pPr lvl="0"/>
            <a:r>
              <a:rPr lang="en-US" dirty="0"/>
              <a:t>Add text</a:t>
            </a:r>
          </a:p>
        </p:txBody>
      </p:sp>
      <p:sp>
        <p:nvSpPr>
          <p:cNvPr id="23" name="Text Placeholder 4">
            <a:extLst>
              <a:ext uri="{FF2B5EF4-FFF2-40B4-BE49-F238E27FC236}">
                <a16:creationId xmlns:a16="http://schemas.microsoft.com/office/drawing/2014/main" id="{3EC6EA80-BD9C-D54C-AB56-0F568B11FD85}"/>
              </a:ext>
            </a:extLst>
          </p:cNvPr>
          <p:cNvSpPr>
            <a:spLocks noGrp="1"/>
          </p:cNvSpPr>
          <p:nvPr>
            <p:ph type="body" sz="quarter" idx="19"/>
          </p:nvPr>
        </p:nvSpPr>
        <p:spPr>
          <a:xfrm>
            <a:off x="707116" y="4192853"/>
            <a:ext cx="4245884" cy="857438"/>
          </a:xfrm>
          <a:prstGeom prst="rect">
            <a:avLst/>
          </a:prstGeom>
        </p:spPr>
        <p:txBody>
          <a:bodyPr lIns="0" rIns="0"/>
          <a:lstStyle>
            <a:lvl1pPr marL="0" indent="0">
              <a:lnSpc>
                <a:spcPct val="100000"/>
              </a:lnSpc>
              <a:spcBef>
                <a:spcPts val="600"/>
              </a:spcBef>
              <a:buClr>
                <a:schemeClr val="accent2"/>
              </a:buClr>
              <a:buNone/>
              <a:defRPr sz="1400">
                <a:solidFill>
                  <a:srgbClr val="7F7F7F"/>
                </a:solidFill>
                <a:latin typeface="Montserrat" pitchFamily="2" charset="77"/>
              </a:defRPr>
            </a:lvl1pPr>
            <a:lvl2pPr>
              <a:defRPr>
                <a:solidFill>
                  <a:schemeClr val="tx2"/>
                </a:solidFill>
                <a:latin typeface="Montserrat" pitchFamily="2" charset="77"/>
              </a:defRPr>
            </a:lvl2pPr>
            <a:lvl3pPr>
              <a:defRPr>
                <a:solidFill>
                  <a:schemeClr val="tx2"/>
                </a:solidFill>
                <a:latin typeface="Montserrat" pitchFamily="2" charset="77"/>
              </a:defRPr>
            </a:lvl3pPr>
            <a:lvl4pPr>
              <a:defRPr>
                <a:solidFill>
                  <a:schemeClr val="tx2"/>
                </a:solidFill>
                <a:latin typeface="Montserrat" pitchFamily="2" charset="77"/>
              </a:defRPr>
            </a:lvl4pPr>
            <a:lvl5pPr>
              <a:defRPr>
                <a:solidFill>
                  <a:schemeClr val="tx2"/>
                </a:solidFill>
                <a:latin typeface="Montserrat" pitchFamily="2" charset="77"/>
              </a:defRPr>
            </a:lvl5pPr>
          </a:lstStyle>
          <a:p>
            <a:pPr lvl="0"/>
            <a:r>
              <a:rPr lang="en-US" dirty="0"/>
              <a:t>Click to edit Master text styles</a:t>
            </a:r>
          </a:p>
        </p:txBody>
      </p:sp>
      <p:sp>
        <p:nvSpPr>
          <p:cNvPr id="24" name="Text Placeholder 10">
            <a:extLst>
              <a:ext uri="{FF2B5EF4-FFF2-40B4-BE49-F238E27FC236}">
                <a16:creationId xmlns:a16="http://schemas.microsoft.com/office/drawing/2014/main" id="{EE03F2E4-D202-F548-8AF6-C3A50CE41346}"/>
              </a:ext>
            </a:extLst>
          </p:cNvPr>
          <p:cNvSpPr>
            <a:spLocks noGrp="1"/>
          </p:cNvSpPr>
          <p:nvPr>
            <p:ph type="body" sz="quarter" idx="20" hasCustomPrompt="1"/>
          </p:nvPr>
        </p:nvSpPr>
        <p:spPr>
          <a:xfrm>
            <a:off x="5518374" y="1922813"/>
            <a:ext cx="5966508" cy="369332"/>
          </a:xfrm>
          <a:prstGeom prst="rect">
            <a:avLst/>
          </a:prstGeom>
        </p:spPr>
        <p:txBody>
          <a:bodyPr lIns="0" rIns="0" anchor="ctr" anchorCtr="0">
            <a:noAutofit/>
          </a:bodyPr>
          <a:lstStyle>
            <a:lvl1pPr marL="0" indent="0">
              <a:buNone/>
              <a:defRPr sz="1800" b="1" i="0" cap="none" baseline="0">
                <a:solidFill>
                  <a:schemeClr val="accent3"/>
                </a:solidFill>
                <a:latin typeface="Montserrat" pitchFamily="2" charset="77"/>
              </a:defRPr>
            </a:lvl1pPr>
            <a:lvl2pPr marL="457200" indent="0">
              <a:buNone/>
              <a:defRPr sz="2800" b="1" i="0">
                <a:solidFill>
                  <a:schemeClr val="tx1"/>
                </a:solidFill>
                <a:latin typeface="Montserrat" pitchFamily="2" charset="77"/>
              </a:defRPr>
            </a:lvl2pPr>
            <a:lvl3pPr marL="914400" indent="0">
              <a:buNone/>
              <a:defRPr sz="2800" b="1" i="0">
                <a:solidFill>
                  <a:schemeClr val="tx1"/>
                </a:solidFill>
                <a:latin typeface="Montserrat" pitchFamily="2" charset="77"/>
              </a:defRPr>
            </a:lvl3pPr>
            <a:lvl4pPr marL="1371600" indent="0">
              <a:buNone/>
              <a:defRPr sz="2800" b="1" i="0">
                <a:solidFill>
                  <a:schemeClr val="tx1"/>
                </a:solidFill>
                <a:latin typeface="Montserrat" pitchFamily="2" charset="77"/>
              </a:defRPr>
            </a:lvl4pPr>
            <a:lvl5pPr marL="1828800" indent="0">
              <a:buNone/>
              <a:defRPr sz="2800" b="1" i="0">
                <a:solidFill>
                  <a:schemeClr val="tx1"/>
                </a:solidFill>
                <a:latin typeface="Montserrat" pitchFamily="2" charset="77"/>
              </a:defRPr>
            </a:lvl5pPr>
          </a:lstStyle>
          <a:p>
            <a:pPr lvl="0"/>
            <a:r>
              <a:rPr lang="en-US" dirty="0"/>
              <a:t>Add text</a:t>
            </a:r>
          </a:p>
        </p:txBody>
      </p:sp>
      <p:sp>
        <p:nvSpPr>
          <p:cNvPr id="3" name="Text Placeholder 2">
            <a:extLst>
              <a:ext uri="{FF2B5EF4-FFF2-40B4-BE49-F238E27FC236}">
                <a16:creationId xmlns:a16="http://schemas.microsoft.com/office/drawing/2014/main" id="{047899B8-F881-F34A-8730-62949C89F443}"/>
              </a:ext>
            </a:extLst>
          </p:cNvPr>
          <p:cNvSpPr>
            <a:spLocks noGrp="1"/>
          </p:cNvSpPr>
          <p:nvPr>
            <p:ph type="body" sz="quarter" idx="22"/>
          </p:nvPr>
        </p:nvSpPr>
        <p:spPr>
          <a:xfrm>
            <a:off x="5518373" y="2374806"/>
            <a:ext cx="5966509" cy="2674045"/>
          </a:xfrm>
          <a:prstGeom prst="rect">
            <a:avLst/>
          </a:prstGeom>
        </p:spPr>
        <p:txBody>
          <a:bodyPr/>
          <a:lstStyle>
            <a:lvl1pPr marL="0" indent="0">
              <a:buNone/>
              <a:defRPr sz="1400">
                <a:solidFill>
                  <a:srgbClr val="7F7F7F"/>
                </a:solidFill>
                <a:latin typeface="Montserrat" pitchFamily="2" charset="77"/>
              </a:defRPr>
            </a:lvl1pPr>
            <a:lvl2pPr marL="182880" indent="-182880">
              <a:lnSpc>
                <a:spcPct val="100000"/>
              </a:lnSpc>
              <a:spcBef>
                <a:spcPts val="600"/>
              </a:spcBef>
              <a:buClr>
                <a:srgbClr val="7F7F7F"/>
              </a:buClr>
              <a:defRPr sz="1200">
                <a:solidFill>
                  <a:srgbClr val="7F7F7F"/>
                </a:solidFill>
                <a:latin typeface="Montserrat" pitchFamily="2" charset="77"/>
              </a:defRPr>
            </a:lvl2pPr>
          </a:lstStyle>
          <a:p>
            <a:pPr lvl="0"/>
            <a:r>
              <a:rPr lang="en-US" dirty="0"/>
              <a:t>Click to edit Master text styles</a:t>
            </a:r>
          </a:p>
          <a:p>
            <a:pPr lvl="1"/>
            <a:r>
              <a:rPr lang="en-US" dirty="0"/>
              <a:t>Second level</a:t>
            </a:r>
          </a:p>
        </p:txBody>
      </p:sp>
      <p:pic>
        <p:nvPicPr>
          <p:cNvPr id="15" name="Picture 14" descr="Logo, company name&#10;&#10;Description automatically generated">
            <a:extLst>
              <a:ext uri="{FF2B5EF4-FFF2-40B4-BE49-F238E27FC236}">
                <a16:creationId xmlns:a16="http://schemas.microsoft.com/office/drawing/2014/main" id="{37E09F47-7938-7C4B-9158-0EE75F626E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sp>
        <p:nvSpPr>
          <p:cNvPr id="18" name="Slide Number Placeholder 5">
            <a:extLst>
              <a:ext uri="{FF2B5EF4-FFF2-40B4-BE49-F238E27FC236}">
                <a16:creationId xmlns:a16="http://schemas.microsoft.com/office/drawing/2014/main" id="{D6B0F10F-4E1C-D34D-9CA7-A06FAB81ABD7}"/>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2" name="Title 1">
            <a:extLst>
              <a:ext uri="{FF2B5EF4-FFF2-40B4-BE49-F238E27FC236}">
                <a16:creationId xmlns:a16="http://schemas.microsoft.com/office/drawing/2014/main" id="{B18F8B3E-A801-A946-B1DA-9D827C576A7F}"/>
              </a:ext>
            </a:extLst>
          </p:cNvPr>
          <p:cNvSpPr>
            <a:spLocks noGrp="1"/>
          </p:cNvSpPr>
          <p:nvPr>
            <p:ph type="title"/>
          </p:nvPr>
        </p:nvSpPr>
        <p:spPr/>
        <p:txBody>
          <a:bodyPr/>
          <a:lstStyle/>
          <a:p>
            <a:r>
              <a:rPr lang="en-US"/>
              <a:t>Click to edit Master title style</a:t>
            </a:r>
          </a:p>
        </p:txBody>
      </p:sp>
      <p:sp>
        <p:nvSpPr>
          <p:cNvPr id="26" name="Freeform 25">
            <a:extLst>
              <a:ext uri="{FF2B5EF4-FFF2-40B4-BE49-F238E27FC236}">
                <a16:creationId xmlns:a16="http://schemas.microsoft.com/office/drawing/2014/main" id="{B8E2FDBB-8D8F-7B49-9CC1-ECF937207E49}"/>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03457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A9AA79F-B8D1-784E-A8EC-9704916AF0B6}"/>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55911" y="0"/>
            <a:ext cx="12176967" cy="6858000"/>
          </a:xfrm>
          <a:prstGeom prst="rect">
            <a:avLst/>
          </a:prstGeom>
        </p:spPr>
      </p:pic>
      <p:sp>
        <p:nvSpPr>
          <p:cNvPr id="29" name="Oval 28">
            <a:extLst>
              <a:ext uri="{FF2B5EF4-FFF2-40B4-BE49-F238E27FC236}">
                <a16:creationId xmlns:a16="http://schemas.microsoft.com/office/drawing/2014/main" id="{EFE3831B-BC36-D94F-925B-B0628D5FE391}"/>
              </a:ext>
            </a:extLst>
          </p:cNvPr>
          <p:cNvSpPr/>
          <p:nvPr/>
        </p:nvSpPr>
        <p:spPr>
          <a:xfrm>
            <a:off x="3928741" y="243244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pic>
        <p:nvPicPr>
          <p:cNvPr id="183" name="Picture 182" descr="A picture containing text&#10;&#10;Description automatically generated">
            <a:extLst>
              <a:ext uri="{FF2B5EF4-FFF2-40B4-BE49-F238E27FC236}">
                <a16:creationId xmlns:a16="http://schemas.microsoft.com/office/drawing/2014/main" id="{023CB65E-BEF8-2549-9EB9-8932D469BCD4}"/>
              </a:ext>
            </a:extLst>
          </p:cNvPr>
          <p:cNvPicPr>
            <a:picLocks noChangeAspect="1"/>
          </p:cNvPicPr>
          <p:nvPr userDrawn="1"/>
        </p:nvPicPr>
        <p:blipFill>
          <a:blip r:embed="rId3"/>
          <a:stretch>
            <a:fillRect/>
          </a:stretch>
        </p:blipFill>
        <p:spPr>
          <a:xfrm>
            <a:off x="3780270" y="5386816"/>
            <a:ext cx="1782329" cy="1175304"/>
          </a:xfrm>
          <a:prstGeom prst="rect">
            <a:avLst/>
          </a:prstGeom>
        </p:spPr>
      </p:pic>
      <p:sp>
        <p:nvSpPr>
          <p:cNvPr id="30" name="Oval 29">
            <a:extLst>
              <a:ext uri="{FF2B5EF4-FFF2-40B4-BE49-F238E27FC236}">
                <a16:creationId xmlns:a16="http://schemas.microsoft.com/office/drawing/2014/main" id="{CD2E5BC2-B038-3747-979B-92E81F797ECF}"/>
              </a:ext>
            </a:extLst>
          </p:cNvPr>
          <p:cNvSpPr/>
          <p:nvPr/>
        </p:nvSpPr>
        <p:spPr>
          <a:xfrm>
            <a:off x="4182370" y="250490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1" name="Oval 30">
            <a:extLst>
              <a:ext uri="{FF2B5EF4-FFF2-40B4-BE49-F238E27FC236}">
                <a16:creationId xmlns:a16="http://schemas.microsoft.com/office/drawing/2014/main" id="{7FDC95EC-29F0-2C4C-93DE-732EEC16C77E}"/>
              </a:ext>
            </a:extLst>
          </p:cNvPr>
          <p:cNvSpPr/>
          <p:nvPr/>
        </p:nvSpPr>
        <p:spPr>
          <a:xfrm>
            <a:off x="5897393" y="175341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2" name="Oval 31">
            <a:extLst>
              <a:ext uri="{FF2B5EF4-FFF2-40B4-BE49-F238E27FC236}">
                <a16:creationId xmlns:a16="http://schemas.microsoft.com/office/drawing/2014/main" id="{8AB033A8-1417-6946-803E-E86122A67F74}"/>
              </a:ext>
            </a:extLst>
          </p:cNvPr>
          <p:cNvSpPr/>
          <p:nvPr/>
        </p:nvSpPr>
        <p:spPr>
          <a:xfrm>
            <a:off x="3675110" y="3688517"/>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3" name="Oval 32">
            <a:extLst>
              <a:ext uri="{FF2B5EF4-FFF2-40B4-BE49-F238E27FC236}">
                <a16:creationId xmlns:a16="http://schemas.microsoft.com/office/drawing/2014/main" id="{5F26A23E-E60B-294A-A0C6-24C7CB247C6D}"/>
              </a:ext>
            </a:extLst>
          </p:cNvPr>
          <p:cNvSpPr/>
          <p:nvPr/>
        </p:nvSpPr>
        <p:spPr>
          <a:xfrm>
            <a:off x="4315224" y="448564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4" name="Oval 33">
            <a:extLst>
              <a:ext uri="{FF2B5EF4-FFF2-40B4-BE49-F238E27FC236}">
                <a16:creationId xmlns:a16="http://schemas.microsoft.com/office/drawing/2014/main" id="{59AD52AB-7980-BF4F-95EE-17693BA2106E}"/>
              </a:ext>
            </a:extLst>
          </p:cNvPr>
          <p:cNvSpPr/>
          <p:nvPr/>
        </p:nvSpPr>
        <p:spPr>
          <a:xfrm>
            <a:off x="4218603" y="4509795"/>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5" name="Oval 34">
            <a:extLst>
              <a:ext uri="{FF2B5EF4-FFF2-40B4-BE49-F238E27FC236}">
                <a16:creationId xmlns:a16="http://schemas.microsoft.com/office/drawing/2014/main" id="{8543ED43-59C2-2543-B7AC-38D302C6F19B}"/>
              </a:ext>
            </a:extLst>
          </p:cNvPr>
          <p:cNvSpPr/>
          <p:nvPr/>
        </p:nvSpPr>
        <p:spPr>
          <a:xfrm>
            <a:off x="5076115" y="3446965"/>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6" name="Oval 35">
            <a:extLst>
              <a:ext uri="{FF2B5EF4-FFF2-40B4-BE49-F238E27FC236}">
                <a16:creationId xmlns:a16="http://schemas.microsoft.com/office/drawing/2014/main" id="{9CC5F430-298C-F543-95A6-8C4528683638}"/>
              </a:ext>
            </a:extLst>
          </p:cNvPr>
          <p:cNvSpPr/>
          <p:nvPr/>
        </p:nvSpPr>
        <p:spPr>
          <a:xfrm>
            <a:off x="6006092" y="3809293"/>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7" name="Oval 36">
            <a:extLst>
              <a:ext uri="{FF2B5EF4-FFF2-40B4-BE49-F238E27FC236}">
                <a16:creationId xmlns:a16="http://schemas.microsoft.com/office/drawing/2014/main" id="{EE286EFD-F3BA-FA4B-BBD0-0A3136543682}"/>
              </a:ext>
            </a:extLst>
          </p:cNvPr>
          <p:cNvSpPr/>
          <p:nvPr/>
        </p:nvSpPr>
        <p:spPr>
          <a:xfrm>
            <a:off x="6091610" y="374450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8" name="Oval 37">
            <a:extLst>
              <a:ext uri="{FF2B5EF4-FFF2-40B4-BE49-F238E27FC236}">
                <a16:creationId xmlns:a16="http://schemas.microsoft.com/office/drawing/2014/main" id="{D32CBCE8-079F-2D46-ABBF-5D8E11751768}"/>
              </a:ext>
            </a:extLst>
          </p:cNvPr>
          <p:cNvSpPr/>
          <p:nvPr/>
        </p:nvSpPr>
        <p:spPr>
          <a:xfrm>
            <a:off x="7020613" y="501705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9" name="Oval 38">
            <a:extLst>
              <a:ext uri="{FF2B5EF4-FFF2-40B4-BE49-F238E27FC236}">
                <a16:creationId xmlns:a16="http://schemas.microsoft.com/office/drawing/2014/main" id="{CE34D8AA-1E83-FE48-9213-BD23ED9736C5}"/>
              </a:ext>
            </a:extLst>
          </p:cNvPr>
          <p:cNvSpPr/>
          <p:nvPr/>
        </p:nvSpPr>
        <p:spPr>
          <a:xfrm>
            <a:off x="6779061" y="5186143"/>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0" name="Oval 39">
            <a:extLst>
              <a:ext uri="{FF2B5EF4-FFF2-40B4-BE49-F238E27FC236}">
                <a16:creationId xmlns:a16="http://schemas.microsoft.com/office/drawing/2014/main" id="{9115B453-E226-1D4F-9B5F-2F9FE4607DCB}"/>
              </a:ext>
            </a:extLst>
          </p:cNvPr>
          <p:cNvSpPr/>
          <p:nvPr/>
        </p:nvSpPr>
        <p:spPr>
          <a:xfrm>
            <a:off x="7020613" y="563301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1" name="Oval 40">
            <a:extLst>
              <a:ext uri="{FF2B5EF4-FFF2-40B4-BE49-F238E27FC236}">
                <a16:creationId xmlns:a16="http://schemas.microsoft.com/office/drawing/2014/main" id="{74276631-D531-7043-A950-581220B1715A}"/>
              </a:ext>
            </a:extLst>
          </p:cNvPr>
          <p:cNvSpPr/>
          <p:nvPr/>
        </p:nvSpPr>
        <p:spPr>
          <a:xfrm>
            <a:off x="7950590" y="5367307"/>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2" name="Oval 41">
            <a:extLst>
              <a:ext uri="{FF2B5EF4-FFF2-40B4-BE49-F238E27FC236}">
                <a16:creationId xmlns:a16="http://schemas.microsoft.com/office/drawing/2014/main" id="{9BCDB770-3EEF-9344-992B-5E6B8008E724}"/>
              </a:ext>
            </a:extLst>
          </p:cNvPr>
          <p:cNvSpPr/>
          <p:nvPr/>
        </p:nvSpPr>
        <p:spPr>
          <a:xfrm>
            <a:off x="9375749" y="575379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3" name="Oval 42">
            <a:extLst>
              <a:ext uri="{FF2B5EF4-FFF2-40B4-BE49-F238E27FC236}">
                <a16:creationId xmlns:a16="http://schemas.microsoft.com/office/drawing/2014/main" id="{DC4E6773-8F47-CE44-8DBE-82CBA9EB9DF0}"/>
              </a:ext>
            </a:extLst>
          </p:cNvPr>
          <p:cNvSpPr/>
          <p:nvPr/>
        </p:nvSpPr>
        <p:spPr>
          <a:xfrm>
            <a:off x="8469928" y="463057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4" name="Oval 43">
            <a:extLst>
              <a:ext uri="{FF2B5EF4-FFF2-40B4-BE49-F238E27FC236}">
                <a16:creationId xmlns:a16="http://schemas.microsoft.com/office/drawing/2014/main" id="{2438E467-D693-F843-82B3-E9A49F79AF44}"/>
              </a:ext>
            </a:extLst>
          </p:cNvPr>
          <p:cNvSpPr/>
          <p:nvPr/>
        </p:nvSpPr>
        <p:spPr>
          <a:xfrm>
            <a:off x="8844333" y="437694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5" name="Oval 44">
            <a:extLst>
              <a:ext uri="{FF2B5EF4-FFF2-40B4-BE49-F238E27FC236}">
                <a16:creationId xmlns:a16="http://schemas.microsoft.com/office/drawing/2014/main" id="{9D21F754-2BC2-D14A-B76C-F57D8C824B1F}"/>
              </a:ext>
            </a:extLst>
          </p:cNvPr>
          <p:cNvSpPr/>
          <p:nvPr/>
        </p:nvSpPr>
        <p:spPr>
          <a:xfrm>
            <a:off x="9689768" y="380374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6" name="Oval 45">
            <a:extLst>
              <a:ext uri="{FF2B5EF4-FFF2-40B4-BE49-F238E27FC236}">
                <a16:creationId xmlns:a16="http://schemas.microsoft.com/office/drawing/2014/main" id="{AEE3BAFB-09BA-EC45-AD9B-7BEB4B6A0914}"/>
              </a:ext>
            </a:extLst>
          </p:cNvPr>
          <p:cNvSpPr/>
          <p:nvPr/>
        </p:nvSpPr>
        <p:spPr>
          <a:xfrm>
            <a:off x="9556914" y="342933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7" name="Oval 46">
            <a:extLst>
              <a:ext uri="{FF2B5EF4-FFF2-40B4-BE49-F238E27FC236}">
                <a16:creationId xmlns:a16="http://schemas.microsoft.com/office/drawing/2014/main" id="{D2E4693F-0CE3-444E-B2B8-C51871485081}"/>
              </a:ext>
            </a:extLst>
          </p:cNvPr>
          <p:cNvSpPr/>
          <p:nvPr/>
        </p:nvSpPr>
        <p:spPr>
          <a:xfrm>
            <a:off x="9858854" y="337449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8" name="Oval 47">
            <a:extLst>
              <a:ext uri="{FF2B5EF4-FFF2-40B4-BE49-F238E27FC236}">
                <a16:creationId xmlns:a16="http://schemas.microsoft.com/office/drawing/2014/main" id="{8EF1B3A2-3640-2B4A-A8C2-FFA2D784CC5E}"/>
              </a:ext>
            </a:extLst>
          </p:cNvPr>
          <p:cNvSpPr/>
          <p:nvPr/>
        </p:nvSpPr>
        <p:spPr>
          <a:xfrm>
            <a:off x="9785677" y="324131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9" name="Oval 48">
            <a:extLst>
              <a:ext uri="{FF2B5EF4-FFF2-40B4-BE49-F238E27FC236}">
                <a16:creationId xmlns:a16="http://schemas.microsoft.com/office/drawing/2014/main" id="{78C9DEDE-D6AA-4A4F-8F0E-3434A5A8FE75}"/>
              </a:ext>
            </a:extLst>
          </p:cNvPr>
          <p:cNvSpPr/>
          <p:nvPr/>
        </p:nvSpPr>
        <p:spPr>
          <a:xfrm>
            <a:off x="10275779" y="284751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0" name="Oval 49">
            <a:extLst>
              <a:ext uri="{FF2B5EF4-FFF2-40B4-BE49-F238E27FC236}">
                <a16:creationId xmlns:a16="http://schemas.microsoft.com/office/drawing/2014/main" id="{FC04858F-7CE8-A84D-AAA2-A7F36CEC80A6}"/>
              </a:ext>
            </a:extLst>
          </p:cNvPr>
          <p:cNvSpPr/>
          <p:nvPr/>
        </p:nvSpPr>
        <p:spPr>
          <a:xfrm>
            <a:off x="9955476" y="295178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1" name="Oval 50">
            <a:extLst>
              <a:ext uri="{FF2B5EF4-FFF2-40B4-BE49-F238E27FC236}">
                <a16:creationId xmlns:a16="http://schemas.microsoft.com/office/drawing/2014/main" id="{5381D447-B78A-3743-AA77-4E612DFD3F84}"/>
              </a:ext>
            </a:extLst>
          </p:cNvPr>
          <p:cNvSpPr/>
          <p:nvPr/>
        </p:nvSpPr>
        <p:spPr>
          <a:xfrm>
            <a:off x="9862410" y="2406042"/>
            <a:ext cx="140511" cy="140511"/>
          </a:xfrm>
          <a:prstGeom prst="ellipse">
            <a:avLst/>
          </a:prstGeom>
          <a:solidFill>
            <a:srgbClr val="62ACD9"/>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2" name="Oval 51">
            <a:extLst>
              <a:ext uri="{FF2B5EF4-FFF2-40B4-BE49-F238E27FC236}">
                <a16:creationId xmlns:a16="http://schemas.microsoft.com/office/drawing/2014/main" id="{AAECACFC-AA76-E445-9367-C2B450326713}"/>
              </a:ext>
            </a:extLst>
          </p:cNvPr>
          <p:cNvSpPr/>
          <p:nvPr/>
        </p:nvSpPr>
        <p:spPr>
          <a:xfrm>
            <a:off x="8904722" y="356774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3" name="Oval 52">
            <a:extLst>
              <a:ext uri="{FF2B5EF4-FFF2-40B4-BE49-F238E27FC236}">
                <a16:creationId xmlns:a16="http://schemas.microsoft.com/office/drawing/2014/main" id="{35A6E6AD-257A-4E40-9AA1-732EAFA2B21D}"/>
              </a:ext>
            </a:extLst>
          </p:cNvPr>
          <p:cNvSpPr/>
          <p:nvPr/>
        </p:nvSpPr>
        <p:spPr>
          <a:xfrm>
            <a:off x="6996457" y="254767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4" name="Oval 53">
            <a:extLst>
              <a:ext uri="{FF2B5EF4-FFF2-40B4-BE49-F238E27FC236}">
                <a16:creationId xmlns:a16="http://schemas.microsoft.com/office/drawing/2014/main" id="{0CFC79CE-61C7-B344-ADD9-AA96A5314CFB}"/>
              </a:ext>
            </a:extLst>
          </p:cNvPr>
          <p:cNvSpPr/>
          <p:nvPr/>
        </p:nvSpPr>
        <p:spPr>
          <a:xfrm>
            <a:off x="7346709" y="301216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5" name="Oval 54">
            <a:extLst>
              <a:ext uri="{FF2B5EF4-FFF2-40B4-BE49-F238E27FC236}">
                <a16:creationId xmlns:a16="http://schemas.microsoft.com/office/drawing/2014/main" id="{2ED6E135-110C-244D-AD0F-03EB142AF421}"/>
              </a:ext>
            </a:extLst>
          </p:cNvPr>
          <p:cNvSpPr/>
          <p:nvPr/>
        </p:nvSpPr>
        <p:spPr>
          <a:xfrm>
            <a:off x="7660727" y="300009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6" name="Oval 55">
            <a:extLst>
              <a:ext uri="{FF2B5EF4-FFF2-40B4-BE49-F238E27FC236}">
                <a16:creationId xmlns:a16="http://schemas.microsoft.com/office/drawing/2014/main" id="{6A99B41A-645F-6045-8ED8-A8BA76C3B614}"/>
              </a:ext>
            </a:extLst>
          </p:cNvPr>
          <p:cNvSpPr/>
          <p:nvPr/>
        </p:nvSpPr>
        <p:spPr>
          <a:xfrm>
            <a:off x="7539950" y="290347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7" name="Oval 56">
            <a:extLst>
              <a:ext uri="{FF2B5EF4-FFF2-40B4-BE49-F238E27FC236}">
                <a16:creationId xmlns:a16="http://schemas.microsoft.com/office/drawing/2014/main" id="{D08CFE71-3F8F-B346-9B2D-1AE516BEFE75}"/>
              </a:ext>
            </a:extLst>
          </p:cNvPr>
          <p:cNvSpPr/>
          <p:nvPr/>
        </p:nvSpPr>
        <p:spPr>
          <a:xfrm>
            <a:off x="8131754" y="312086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8" name="Oval 57">
            <a:extLst>
              <a:ext uri="{FF2B5EF4-FFF2-40B4-BE49-F238E27FC236}">
                <a16:creationId xmlns:a16="http://schemas.microsoft.com/office/drawing/2014/main" id="{71FD18EF-1DA5-554E-94B1-EB3561F671EB}"/>
              </a:ext>
            </a:extLst>
          </p:cNvPr>
          <p:cNvSpPr/>
          <p:nvPr/>
        </p:nvSpPr>
        <p:spPr>
          <a:xfrm>
            <a:off x="7141389" y="357981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9" name="Oval 58">
            <a:extLst>
              <a:ext uri="{FF2B5EF4-FFF2-40B4-BE49-F238E27FC236}">
                <a16:creationId xmlns:a16="http://schemas.microsoft.com/office/drawing/2014/main" id="{70D39C65-C2D7-2348-AA38-841FCDC5FEC7}"/>
              </a:ext>
            </a:extLst>
          </p:cNvPr>
          <p:cNvSpPr/>
          <p:nvPr/>
        </p:nvSpPr>
        <p:spPr>
          <a:xfrm>
            <a:off x="7042176" y="344905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0" name="Oval 59">
            <a:extLst>
              <a:ext uri="{FF2B5EF4-FFF2-40B4-BE49-F238E27FC236}">
                <a16:creationId xmlns:a16="http://schemas.microsoft.com/office/drawing/2014/main" id="{41D7EA00-8E42-4144-AD7F-288419E77718}"/>
              </a:ext>
            </a:extLst>
          </p:cNvPr>
          <p:cNvSpPr/>
          <p:nvPr/>
        </p:nvSpPr>
        <p:spPr>
          <a:xfrm>
            <a:off x="6875681" y="399045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1" name="Oval 60">
            <a:extLst>
              <a:ext uri="{FF2B5EF4-FFF2-40B4-BE49-F238E27FC236}">
                <a16:creationId xmlns:a16="http://schemas.microsoft.com/office/drawing/2014/main" id="{47FE8702-80AD-2443-9D41-F43CF898D95D}"/>
              </a:ext>
            </a:extLst>
          </p:cNvPr>
          <p:cNvSpPr/>
          <p:nvPr/>
        </p:nvSpPr>
        <p:spPr>
          <a:xfrm>
            <a:off x="6827370" y="408707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2" name="Oval 61">
            <a:extLst>
              <a:ext uri="{FF2B5EF4-FFF2-40B4-BE49-F238E27FC236}">
                <a16:creationId xmlns:a16="http://schemas.microsoft.com/office/drawing/2014/main" id="{0BDC93C3-462F-494F-AC62-1CD40DEC146C}"/>
              </a:ext>
            </a:extLst>
          </p:cNvPr>
          <p:cNvSpPr/>
          <p:nvPr/>
        </p:nvSpPr>
        <p:spPr>
          <a:xfrm>
            <a:off x="7938512" y="386968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3" name="Oval 62">
            <a:extLst>
              <a:ext uri="{FF2B5EF4-FFF2-40B4-BE49-F238E27FC236}">
                <a16:creationId xmlns:a16="http://schemas.microsoft.com/office/drawing/2014/main" id="{89EB36B0-71B3-714C-BB5A-1423A2A8C751}"/>
              </a:ext>
            </a:extLst>
          </p:cNvPr>
          <p:cNvSpPr/>
          <p:nvPr/>
        </p:nvSpPr>
        <p:spPr>
          <a:xfrm>
            <a:off x="7962667" y="407500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4" name="Oval 63">
            <a:extLst>
              <a:ext uri="{FF2B5EF4-FFF2-40B4-BE49-F238E27FC236}">
                <a16:creationId xmlns:a16="http://schemas.microsoft.com/office/drawing/2014/main" id="{F075E53C-3686-3347-80F3-EFC151AACD8E}"/>
              </a:ext>
            </a:extLst>
          </p:cNvPr>
          <p:cNvSpPr/>
          <p:nvPr/>
        </p:nvSpPr>
        <p:spPr>
          <a:xfrm>
            <a:off x="3697670" y="3715148"/>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5" name="Oval 64">
            <a:extLst>
              <a:ext uri="{FF2B5EF4-FFF2-40B4-BE49-F238E27FC236}">
                <a16:creationId xmlns:a16="http://schemas.microsoft.com/office/drawing/2014/main" id="{36422598-FC82-F14E-A98D-92C324503B65}"/>
              </a:ext>
            </a:extLst>
          </p:cNvPr>
          <p:cNvSpPr/>
          <p:nvPr/>
        </p:nvSpPr>
        <p:spPr>
          <a:xfrm>
            <a:off x="4245234" y="4536426"/>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6" name="Oval 65">
            <a:extLst>
              <a:ext uri="{FF2B5EF4-FFF2-40B4-BE49-F238E27FC236}">
                <a16:creationId xmlns:a16="http://schemas.microsoft.com/office/drawing/2014/main" id="{32ECD091-0AEA-844B-8934-A76A16A24F03}"/>
              </a:ext>
            </a:extLst>
          </p:cNvPr>
          <p:cNvSpPr/>
          <p:nvPr/>
        </p:nvSpPr>
        <p:spPr>
          <a:xfrm>
            <a:off x="5104054" y="347386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7" name="Oval 66">
            <a:extLst>
              <a:ext uri="{FF2B5EF4-FFF2-40B4-BE49-F238E27FC236}">
                <a16:creationId xmlns:a16="http://schemas.microsoft.com/office/drawing/2014/main" id="{15E19F30-E060-8549-ADD6-31014389AB7B}"/>
              </a:ext>
            </a:extLst>
          </p:cNvPr>
          <p:cNvSpPr/>
          <p:nvPr/>
        </p:nvSpPr>
        <p:spPr>
          <a:xfrm>
            <a:off x="6120719" y="3772159"/>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8" name="Oval 67">
            <a:extLst>
              <a:ext uri="{FF2B5EF4-FFF2-40B4-BE49-F238E27FC236}">
                <a16:creationId xmlns:a16="http://schemas.microsoft.com/office/drawing/2014/main" id="{F6C30D9A-7088-1F48-81FD-425DD5AAB455}"/>
              </a:ext>
            </a:extLst>
          </p:cNvPr>
          <p:cNvSpPr/>
          <p:nvPr/>
        </p:nvSpPr>
        <p:spPr>
          <a:xfrm>
            <a:off x="5924024" y="1779606"/>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9" name="Oval 68">
            <a:extLst>
              <a:ext uri="{FF2B5EF4-FFF2-40B4-BE49-F238E27FC236}">
                <a16:creationId xmlns:a16="http://schemas.microsoft.com/office/drawing/2014/main" id="{A72E21E6-7E01-2B43-BAEB-DBCA92EA1DF0}"/>
              </a:ext>
            </a:extLst>
          </p:cNvPr>
          <p:cNvSpPr/>
          <p:nvPr/>
        </p:nvSpPr>
        <p:spPr>
          <a:xfrm>
            <a:off x="7373600" y="3038651"/>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0" name="Oval 69">
            <a:extLst>
              <a:ext uri="{FF2B5EF4-FFF2-40B4-BE49-F238E27FC236}">
                <a16:creationId xmlns:a16="http://schemas.microsoft.com/office/drawing/2014/main" id="{17FEA16F-FF1B-0C48-8618-97FB8D304027}"/>
              </a:ext>
            </a:extLst>
          </p:cNvPr>
          <p:cNvSpPr/>
          <p:nvPr/>
        </p:nvSpPr>
        <p:spPr>
          <a:xfrm>
            <a:off x="7686352" y="3026574"/>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1" name="Oval 70">
            <a:extLst>
              <a:ext uri="{FF2B5EF4-FFF2-40B4-BE49-F238E27FC236}">
                <a16:creationId xmlns:a16="http://schemas.microsoft.com/office/drawing/2014/main" id="{14BC38A1-EE26-0F40-AE7A-3901D016767E}"/>
              </a:ext>
            </a:extLst>
          </p:cNvPr>
          <p:cNvSpPr/>
          <p:nvPr/>
        </p:nvSpPr>
        <p:spPr>
          <a:xfrm>
            <a:off x="6850508" y="4112150"/>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2" name="Oval 71">
            <a:extLst>
              <a:ext uri="{FF2B5EF4-FFF2-40B4-BE49-F238E27FC236}">
                <a16:creationId xmlns:a16="http://schemas.microsoft.com/office/drawing/2014/main" id="{199A8C86-A6A0-6449-8A28-E8B5AE782EAC}"/>
              </a:ext>
            </a:extLst>
          </p:cNvPr>
          <p:cNvSpPr/>
          <p:nvPr/>
        </p:nvSpPr>
        <p:spPr>
          <a:xfrm>
            <a:off x="6805692" y="5212625"/>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3" name="Oval 72">
            <a:extLst>
              <a:ext uri="{FF2B5EF4-FFF2-40B4-BE49-F238E27FC236}">
                <a16:creationId xmlns:a16="http://schemas.microsoft.com/office/drawing/2014/main" id="{6BC5B8F9-FAED-F247-9B46-3CADE6B895AD}"/>
              </a:ext>
            </a:extLst>
          </p:cNvPr>
          <p:cNvSpPr/>
          <p:nvPr/>
        </p:nvSpPr>
        <p:spPr>
          <a:xfrm>
            <a:off x="7047244" y="5657012"/>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4" name="Oval 73">
            <a:extLst>
              <a:ext uri="{FF2B5EF4-FFF2-40B4-BE49-F238E27FC236}">
                <a16:creationId xmlns:a16="http://schemas.microsoft.com/office/drawing/2014/main" id="{D7E26E88-F562-5541-8AC4-60277E0B2DBC}"/>
              </a:ext>
            </a:extLst>
          </p:cNvPr>
          <p:cNvSpPr/>
          <p:nvPr/>
        </p:nvSpPr>
        <p:spPr>
          <a:xfrm>
            <a:off x="8495254" y="465720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5" name="Oval 74">
            <a:extLst>
              <a:ext uri="{FF2B5EF4-FFF2-40B4-BE49-F238E27FC236}">
                <a16:creationId xmlns:a16="http://schemas.microsoft.com/office/drawing/2014/main" id="{5928DA3F-C5DA-294A-B4C2-C5C5592EC2FE}"/>
              </a:ext>
            </a:extLst>
          </p:cNvPr>
          <p:cNvSpPr/>
          <p:nvPr/>
        </p:nvSpPr>
        <p:spPr>
          <a:xfrm>
            <a:off x="8870965" y="440357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6" name="Oval 75">
            <a:extLst>
              <a:ext uri="{FF2B5EF4-FFF2-40B4-BE49-F238E27FC236}">
                <a16:creationId xmlns:a16="http://schemas.microsoft.com/office/drawing/2014/main" id="{E0C114F6-9D02-7B48-B3A5-BD0A6EA75048}"/>
              </a:ext>
            </a:extLst>
          </p:cNvPr>
          <p:cNvSpPr/>
          <p:nvPr/>
        </p:nvSpPr>
        <p:spPr>
          <a:xfrm>
            <a:off x="9402380" y="578042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7" name="Oval 76">
            <a:extLst>
              <a:ext uri="{FF2B5EF4-FFF2-40B4-BE49-F238E27FC236}">
                <a16:creationId xmlns:a16="http://schemas.microsoft.com/office/drawing/2014/main" id="{7C9A9581-58A2-FF4D-9B7A-B22C83A5C209}"/>
              </a:ext>
            </a:extLst>
          </p:cNvPr>
          <p:cNvSpPr/>
          <p:nvPr/>
        </p:nvSpPr>
        <p:spPr>
          <a:xfrm>
            <a:off x="9889904" y="2433657"/>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8" name="Oval 77">
            <a:extLst>
              <a:ext uri="{FF2B5EF4-FFF2-40B4-BE49-F238E27FC236}">
                <a16:creationId xmlns:a16="http://schemas.microsoft.com/office/drawing/2014/main" id="{B7C6DE33-4EA1-024C-8853-C09580256949}"/>
              </a:ext>
            </a:extLst>
          </p:cNvPr>
          <p:cNvSpPr/>
          <p:nvPr/>
        </p:nvSpPr>
        <p:spPr>
          <a:xfrm>
            <a:off x="9982107" y="2976604"/>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9" name="Oval 78">
            <a:extLst>
              <a:ext uri="{FF2B5EF4-FFF2-40B4-BE49-F238E27FC236}">
                <a16:creationId xmlns:a16="http://schemas.microsoft.com/office/drawing/2014/main" id="{B1A9BC4D-F1BE-794B-A4B1-1AB918A58B80}"/>
              </a:ext>
            </a:extLst>
          </p:cNvPr>
          <p:cNvSpPr/>
          <p:nvPr/>
        </p:nvSpPr>
        <p:spPr>
          <a:xfrm>
            <a:off x="9813918" y="3267792"/>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0" name="Oval 79">
            <a:extLst>
              <a:ext uri="{FF2B5EF4-FFF2-40B4-BE49-F238E27FC236}">
                <a16:creationId xmlns:a16="http://schemas.microsoft.com/office/drawing/2014/main" id="{F88C4814-E9AA-8D48-8615-E208C04E6786}"/>
              </a:ext>
            </a:extLst>
          </p:cNvPr>
          <p:cNvSpPr/>
          <p:nvPr/>
        </p:nvSpPr>
        <p:spPr>
          <a:xfrm>
            <a:off x="9886025" y="3401129"/>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1" name="Rectangle 80">
            <a:extLst>
              <a:ext uri="{FF2B5EF4-FFF2-40B4-BE49-F238E27FC236}">
                <a16:creationId xmlns:a16="http://schemas.microsoft.com/office/drawing/2014/main" id="{FFF0EDB8-594D-C644-AF04-F0373AAA478C}"/>
              </a:ext>
            </a:extLst>
          </p:cNvPr>
          <p:cNvSpPr/>
          <p:nvPr/>
        </p:nvSpPr>
        <p:spPr>
          <a:xfrm>
            <a:off x="7166059" y="3477612"/>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2" name="Oval 81">
            <a:extLst>
              <a:ext uri="{FF2B5EF4-FFF2-40B4-BE49-F238E27FC236}">
                <a16:creationId xmlns:a16="http://schemas.microsoft.com/office/drawing/2014/main" id="{CE8DDA56-ABF2-8C4B-AA66-88A364360D33}"/>
              </a:ext>
            </a:extLst>
          </p:cNvPr>
          <p:cNvSpPr/>
          <p:nvPr/>
        </p:nvSpPr>
        <p:spPr>
          <a:xfrm>
            <a:off x="7169265" y="3605477"/>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3" name="Rectangle 82">
            <a:extLst>
              <a:ext uri="{FF2B5EF4-FFF2-40B4-BE49-F238E27FC236}">
                <a16:creationId xmlns:a16="http://schemas.microsoft.com/office/drawing/2014/main" id="{F25511CD-E5F6-614A-8C58-1F454ED65B2E}"/>
              </a:ext>
            </a:extLst>
          </p:cNvPr>
          <p:cNvSpPr/>
          <p:nvPr/>
        </p:nvSpPr>
        <p:spPr>
          <a:xfrm>
            <a:off x="7467999" y="2796091"/>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4" name="5-Point Star 83">
            <a:extLst>
              <a:ext uri="{FF2B5EF4-FFF2-40B4-BE49-F238E27FC236}">
                <a16:creationId xmlns:a16="http://schemas.microsoft.com/office/drawing/2014/main" id="{7E4DA9F6-E805-664F-94BB-ADE2BE942805}"/>
              </a:ext>
            </a:extLst>
          </p:cNvPr>
          <p:cNvSpPr/>
          <p:nvPr/>
        </p:nvSpPr>
        <p:spPr>
          <a:xfrm>
            <a:off x="5771189" y="3793179"/>
            <a:ext cx="316252" cy="316252"/>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5" name="Oval 84">
            <a:extLst>
              <a:ext uri="{FF2B5EF4-FFF2-40B4-BE49-F238E27FC236}">
                <a16:creationId xmlns:a16="http://schemas.microsoft.com/office/drawing/2014/main" id="{7797A45F-2179-8741-9045-6F6C971CE657}"/>
              </a:ext>
            </a:extLst>
          </p:cNvPr>
          <p:cNvSpPr/>
          <p:nvPr/>
        </p:nvSpPr>
        <p:spPr>
          <a:xfrm>
            <a:off x="8977188" y="3096713"/>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pic>
        <p:nvPicPr>
          <p:cNvPr id="86" name="Picture 85">
            <a:extLst>
              <a:ext uri="{FF2B5EF4-FFF2-40B4-BE49-F238E27FC236}">
                <a16:creationId xmlns:a16="http://schemas.microsoft.com/office/drawing/2014/main" id="{3F18188F-9273-7945-A85D-C41985EA9E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671" y="4169819"/>
            <a:ext cx="12180138" cy="2719303"/>
          </a:xfrm>
          <a:prstGeom prst="rect">
            <a:avLst/>
          </a:prstGeom>
        </p:spPr>
      </p:pic>
      <p:grpSp>
        <p:nvGrpSpPr>
          <p:cNvPr id="92" name="Group 91">
            <a:extLst>
              <a:ext uri="{FF2B5EF4-FFF2-40B4-BE49-F238E27FC236}">
                <a16:creationId xmlns:a16="http://schemas.microsoft.com/office/drawing/2014/main" id="{86119E65-BC12-FE4C-AF55-1741FBF94BA0}"/>
              </a:ext>
            </a:extLst>
          </p:cNvPr>
          <p:cNvGrpSpPr/>
          <p:nvPr/>
        </p:nvGrpSpPr>
        <p:grpSpPr>
          <a:xfrm>
            <a:off x="10156277" y="3688431"/>
            <a:ext cx="1748215" cy="1149226"/>
            <a:chOff x="8064254" y="2383252"/>
            <a:chExt cx="1312780" cy="862983"/>
          </a:xfrm>
        </p:grpSpPr>
        <p:sp>
          <p:nvSpPr>
            <p:cNvPr id="93" name="5-Point Star 92">
              <a:extLst>
                <a:ext uri="{FF2B5EF4-FFF2-40B4-BE49-F238E27FC236}">
                  <a16:creationId xmlns:a16="http://schemas.microsoft.com/office/drawing/2014/main" id="{EEB5250C-561E-0441-8652-8BEF8C4341DD}"/>
                </a:ext>
              </a:extLst>
            </p:cNvPr>
            <p:cNvSpPr/>
            <p:nvPr/>
          </p:nvSpPr>
          <p:spPr>
            <a:xfrm>
              <a:off x="8064254" y="2391963"/>
              <a:ext cx="162878" cy="162878"/>
            </a:xfrm>
            <a:prstGeom prst="star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B626B887-A5E0-1A45-AC38-B56C44EB30D1}"/>
                </a:ext>
              </a:extLst>
            </p:cNvPr>
            <p:cNvSpPr/>
            <p:nvPr/>
          </p:nvSpPr>
          <p:spPr>
            <a:xfrm>
              <a:off x="8103710" y="2669433"/>
              <a:ext cx="83967" cy="8495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95" name="Oval 94">
              <a:extLst>
                <a:ext uri="{FF2B5EF4-FFF2-40B4-BE49-F238E27FC236}">
                  <a16:creationId xmlns:a16="http://schemas.microsoft.com/office/drawing/2014/main" id="{0075719D-A441-D041-9AAD-43939A2FD74D}"/>
                </a:ext>
              </a:extLst>
            </p:cNvPr>
            <p:cNvSpPr/>
            <p:nvPr/>
          </p:nvSpPr>
          <p:spPr>
            <a:xfrm>
              <a:off x="8092503" y="2890146"/>
              <a:ext cx="106381" cy="10638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96" name="Oval 95">
              <a:extLst>
                <a:ext uri="{FF2B5EF4-FFF2-40B4-BE49-F238E27FC236}">
                  <a16:creationId xmlns:a16="http://schemas.microsoft.com/office/drawing/2014/main" id="{B2967F21-FDC0-2641-B06D-FB7BB70E4C56}"/>
                </a:ext>
              </a:extLst>
            </p:cNvPr>
            <p:cNvSpPr/>
            <p:nvPr/>
          </p:nvSpPr>
          <p:spPr>
            <a:xfrm>
              <a:off x="8112666" y="3132962"/>
              <a:ext cx="66054" cy="6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97" name="TextBox 96">
              <a:extLst>
                <a:ext uri="{FF2B5EF4-FFF2-40B4-BE49-F238E27FC236}">
                  <a16:creationId xmlns:a16="http://schemas.microsoft.com/office/drawing/2014/main" id="{B2E88CDA-B1B9-EA4A-AB63-F25F389AF831}"/>
                </a:ext>
              </a:extLst>
            </p:cNvPr>
            <p:cNvSpPr txBox="1"/>
            <p:nvPr/>
          </p:nvSpPr>
          <p:spPr>
            <a:xfrm>
              <a:off x="8215061" y="2383252"/>
              <a:ext cx="1161973" cy="862983"/>
            </a:xfrm>
            <a:prstGeom prst="rect">
              <a:avLst/>
            </a:prstGeom>
            <a:noFill/>
          </p:spPr>
          <p:txBody>
            <a:bodyPr wrap="square" rtlCol="0">
              <a:spAutoFit/>
            </a:bodyPr>
            <a:lstStyle/>
            <a:p>
              <a:pPr defTabSz="1217706">
                <a:lnSpc>
                  <a:spcPct val="150000"/>
                </a:lnSpc>
                <a:defRPr/>
              </a:pPr>
              <a:r>
                <a:rPr lang="en-US" sz="666" b="1" dirty="0">
                  <a:solidFill>
                    <a:srgbClr val="7F7F7F"/>
                  </a:solidFill>
                  <a:latin typeface="Montserrat" pitchFamily="2" charset="77"/>
                  <a:cs typeface="Arial" panose="020B0604020202020204" pitchFamily="34" charset="0"/>
                </a:rPr>
                <a:t>Headquarters</a:t>
              </a:r>
            </a:p>
            <a:p>
              <a:pPr defTabSz="1217706">
                <a:lnSpc>
                  <a:spcPct val="150000"/>
                </a:lnSpc>
                <a:defRPr/>
              </a:pPr>
              <a:endParaRPr lang="en-US" sz="666" b="1" dirty="0">
                <a:solidFill>
                  <a:srgbClr val="7F7F7F"/>
                </a:solidFill>
                <a:latin typeface="Montserrat" pitchFamily="2" charset="77"/>
                <a:cs typeface="Arial" panose="020B0604020202020204" pitchFamily="34" charset="0"/>
              </a:endParaRPr>
            </a:p>
            <a:p>
              <a:pPr defTabSz="1217706">
                <a:lnSpc>
                  <a:spcPct val="150000"/>
                </a:lnSpc>
                <a:defRPr/>
              </a:pPr>
              <a:r>
                <a:rPr lang="en-US" sz="666" b="1" dirty="0">
                  <a:solidFill>
                    <a:srgbClr val="7F7F7F"/>
                  </a:solidFill>
                  <a:latin typeface="Montserrat" pitchFamily="2" charset="77"/>
                  <a:cs typeface="Arial" panose="020B0604020202020204" pitchFamily="34" charset="0"/>
                </a:rPr>
                <a:t>Office Locations</a:t>
              </a:r>
            </a:p>
            <a:p>
              <a:pPr defTabSz="1217706">
                <a:lnSpc>
                  <a:spcPct val="150000"/>
                </a:lnSpc>
                <a:defRPr/>
              </a:pPr>
              <a:endParaRPr lang="en-US" sz="666" b="1" dirty="0">
                <a:solidFill>
                  <a:srgbClr val="7F7F7F"/>
                </a:solidFill>
                <a:latin typeface="Montserrat" pitchFamily="2" charset="77"/>
                <a:cs typeface="Arial" panose="020B0604020202020204" pitchFamily="34" charset="0"/>
              </a:endParaRPr>
            </a:p>
            <a:p>
              <a:pPr defTabSz="1217706">
                <a:lnSpc>
                  <a:spcPct val="150000"/>
                </a:lnSpc>
                <a:defRPr/>
              </a:pPr>
              <a:r>
                <a:rPr lang="en-US" sz="666" b="1" dirty="0">
                  <a:solidFill>
                    <a:srgbClr val="7F7F7F"/>
                  </a:solidFill>
                  <a:latin typeface="Montserrat" pitchFamily="2" charset="77"/>
                  <a:cs typeface="Arial" panose="020B0604020202020204" pitchFamily="34" charset="0"/>
                </a:rPr>
                <a:t>Community Facilities</a:t>
              </a:r>
            </a:p>
            <a:p>
              <a:pPr defTabSz="1217706">
                <a:lnSpc>
                  <a:spcPct val="150000"/>
                </a:lnSpc>
                <a:defRPr/>
              </a:pPr>
              <a:endParaRPr lang="en-US" sz="666" b="1" dirty="0">
                <a:solidFill>
                  <a:srgbClr val="7F7F7F"/>
                </a:solidFill>
                <a:latin typeface="Montserrat" pitchFamily="2" charset="77"/>
                <a:cs typeface="Arial" panose="020B0604020202020204" pitchFamily="34" charset="0"/>
              </a:endParaRPr>
            </a:p>
            <a:p>
              <a:pPr defTabSz="1217706">
                <a:lnSpc>
                  <a:spcPct val="150000"/>
                </a:lnSpc>
                <a:defRPr/>
              </a:pPr>
              <a:r>
                <a:rPr lang="en-US" sz="666" b="1" dirty="0">
                  <a:solidFill>
                    <a:srgbClr val="7F7F7F"/>
                  </a:solidFill>
                  <a:latin typeface="Montserrat" pitchFamily="2" charset="77"/>
                  <a:cs typeface="Arial" panose="020B0604020202020204" pitchFamily="34" charset="0"/>
                </a:rPr>
                <a:t>Pack Centers</a:t>
              </a:r>
            </a:p>
          </p:txBody>
        </p:sp>
      </p:grpSp>
      <p:sp>
        <p:nvSpPr>
          <p:cNvPr id="102" name="Oval 101">
            <a:extLst>
              <a:ext uri="{FF2B5EF4-FFF2-40B4-BE49-F238E27FC236}">
                <a16:creationId xmlns:a16="http://schemas.microsoft.com/office/drawing/2014/main" id="{D4DEDA47-F176-1441-86EE-84418CA3FE3A}"/>
              </a:ext>
            </a:extLst>
          </p:cNvPr>
          <p:cNvSpPr/>
          <p:nvPr/>
        </p:nvSpPr>
        <p:spPr>
          <a:xfrm>
            <a:off x="3951270" y="2462784"/>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3" name="Oval 102">
            <a:extLst>
              <a:ext uri="{FF2B5EF4-FFF2-40B4-BE49-F238E27FC236}">
                <a16:creationId xmlns:a16="http://schemas.microsoft.com/office/drawing/2014/main" id="{3E9FACB7-242B-1D46-A0ED-498BDFED4770}"/>
              </a:ext>
            </a:extLst>
          </p:cNvPr>
          <p:cNvSpPr/>
          <p:nvPr/>
        </p:nvSpPr>
        <p:spPr>
          <a:xfrm>
            <a:off x="3819404" y="295228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4" name="TextBox 103">
            <a:extLst>
              <a:ext uri="{FF2B5EF4-FFF2-40B4-BE49-F238E27FC236}">
                <a16:creationId xmlns:a16="http://schemas.microsoft.com/office/drawing/2014/main" id="{0A0529FB-3BA1-4445-A73E-3692E56E84F6}"/>
              </a:ext>
            </a:extLst>
          </p:cNvPr>
          <p:cNvSpPr txBox="1"/>
          <p:nvPr/>
        </p:nvSpPr>
        <p:spPr>
          <a:xfrm>
            <a:off x="457200" y="6593348"/>
            <a:ext cx="1688916" cy="230681"/>
          </a:xfrm>
          <a:prstGeom prst="rect">
            <a:avLst/>
          </a:prstGeom>
          <a:noFill/>
        </p:spPr>
        <p:txBody>
          <a:bodyPr wrap="square" lIns="243539" tIns="60885" rIns="243539" bIns="60885" rtlCol="0" anchor="t">
            <a:spAutoFit/>
          </a:bodyPr>
          <a:lstStyle/>
          <a:p>
            <a:pPr defTabSz="913280">
              <a:defRPr/>
            </a:pPr>
            <a:r>
              <a:rPr lang="en-US" sz="700" dirty="0">
                <a:solidFill>
                  <a:srgbClr val="7F7F7F"/>
                </a:solidFill>
                <a:latin typeface="Montserrat" pitchFamily="2" charset="77"/>
                <a:cs typeface="Arial"/>
              </a:rPr>
              <a:t>Map current as of July 2021</a:t>
            </a:r>
            <a:endParaRPr lang="en-US" sz="700" dirty="0">
              <a:solidFill>
                <a:srgbClr val="7F7F7F"/>
              </a:solidFill>
              <a:latin typeface="Montserrat" pitchFamily="2" charset="77"/>
              <a:cs typeface="Arial" panose="020B0604020202020204" pitchFamily="34" charset="0"/>
            </a:endParaRPr>
          </a:p>
        </p:txBody>
      </p:sp>
      <p:sp>
        <p:nvSpPr>
          <p:cNvPr id="105" name="Oval 104">
            <a:extLst>
              <a:ext uri="{FF2B5EF4-FFF2-40B4-BE49-F238E27FC236}">
                <a16:creationId xmlns:a16="http://schemas.microsoft.com/office/drawing/2014/main" id="{3A1695A8-7B98-3A49-B34C-7C4E42A32147}"/>
              </a:ext>
            </a:extLst>
          </p:cNvPr>
          <p:cNvSpPr/>
          <p:nvPr/>
        </p:nvSpPr>
        <p:spPr>
          <a:xfrm>
            <a:off x="3753640" y="349504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6" name="Oval 105">
            <a:extLst>
              <a:ext uri="{FF2B5EF4-FFF2-40B4-BE49-F238E27FC236}">
                <a16:creationId xmlns:a16="http://schemas.microsoft.com/office/drawing/2014/main" id="{2563F0F5-FDB7-EC44-9BD3-899CA8E32B1A}"/>
              </a:ext>
            </a:extLst>
          </p:cNvPr>
          <p:cNvSpPr/>
          <p:nvPr/>
        </p:nvSpPr>
        <p:spPr>
          <a:xfrm>
            <a:off x="3780271" y="3519697"/>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7" name="Rectangle 106">
            <a:extLst>
              <a:ext uri="{FF2B5EF4-FFF2-40B4-BE49-F238E27FC236}">
                <a16:creationId xmlns:a16="http://schemas.microsoft.com/office/drawing/2014/main" id="{7BB91951-0D21-2848-A45E-E58C044B5E7E}"/>
              </a:ext>
            </a:extLst>
          </p:cNvPr>
          <p:cNvSpPr/>
          <p:nvPr/>
        </p:nvSpPr>
        <p:spPr>
          <a:xfrm>
            <a:off x="9063298" y="3082274"/>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8" name="Oval 107">
            <a:extLst>
              <a:ext uri="{FF2B5EF4-FFF2-40B4-BE49-F238E27FC236}">
                <a16:creationId xmlns:a16="http://schemas.microsoft.com/office/drawing/2014/main" id="{2468108C-0600-DD4F-8DB5-B11BAC5B1E17}"/>
              </a:ext>
            </a:extLst>
          </p:cNvPr>
          <p:cNvSpPr/>
          <p:nvPr/>
        </p:nvSpPr>
        <p:spPr>
          <a:xfrm>
            <a:off x="4605182" y="2335785"/>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9" name="Oval 108">
            <a:extLst>
              <a:ext uri="{FF2B5EF4-FFF2-40B4-BE49-F238E27FC236}">
                <a16:creationId xmlns:a16="http://schemas.microsoft.com/office/drawing/2014/main" id="{B935C7C3-6453-D84C-B9F1-5678F191A25C}"/>
              </a:ext>
            </a:extLst>
          </p:cNvPr>
          <p:cNvSpPr/>
          <p:nvPr/>
        </p:nvSpPr>
        <p:spPr>
          <a:xfrm>
            <a:off x="4317671" y="225122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0" name="Oval 109">
            <a:extLst>
              <a:ext uri="{FF2B5EF4-FFF2-40B4-BE49-F238E27FC236}">
                <a16:creationId xmlns:a16="http://schemas.microsoft.com/office/drawing/2014/main" id="{F692B32D-ED88-9143-9FD7-4C7BE04BD81C}"/>
              </a:ext>
            </a:extLst>
          </p:cNvPr>
          <p:cNvSpPr/>
          <p:nvPr/>
        </p:nvSpPr>
        <p:spPr>
          <a:xfrm>
            <a:off x="4588270" y="214129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1" name="Oval 110">
            <a:extLst>
              <a:ext uri="{FF2B5EF4-FFF2-40B4-BE49-F238E27FC236}">
                <a16:creationId xmlns:a16="http://schemas.microsoft.com/office/drawing/2014/main" id="{4FD8058D-FA8E-CF43-8EE8-E1F06654C7D8}"/>
              </a:ext>
            </a:extLst>
          </p:cNvPr>
          <p:cNvSpPr/>
          <p:nvPr/>
        </p:nvSpPr>
        <p:spPr>
          <a:xfrm>
            <a:off x="5298593" y="224276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2" name="Oval 111">
            <a:extLst>
              <a:ext uri="{FF2B5EF4-FFF2-40B4-BE49-F238E27FC236}">
                <a16:creationId xmlns:a16="http://schemas.microsoft.com/office/drawing/2014/main" id="{A1AEC106-A336-8442-BD7D-31DF4C6086B6}"/>
              </a:ext>
            </a:extLst>
          </p:cNvPr>
          <p:cNvSpPr/>
          <p:nvPr/>
        </p:nvSpPr>
        <p:spPr>
          <a:xfrm>
            <a:off x="4452970" y="237806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4" name="Oval 113">
            <a:extLst>
              <a:ext uri="{FF2B5EF4-FFF2-40B4-BE49-F238E27FC236}">
                <a16:creationId xmlns:a16="http://schemas.microsoft.com/office/drawing/2014/main" id="{8923B825-BEAB-2846-B75B-1DE6158BA283}"/>
              </a:ext>
            </a:extLst>
          </p:cNvPr>
          <p:cNvSpPr/>
          <p:nvPr/>
        </p:nvSpPr>
        <p:spPr>
          <a:xfrm>
            <a:off x="6694800" y="247225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6" name="Oval 115">
            <a:extLst>
              <a:ext uri="{FF2B5EF4-FFF2-40B4-BE49-F238E27FC236}">
                <a16:creationId xmlns:a16="http://schemas.microsoft.com/office/drawing/2014/main" id="{702B4CF7-4F12-D14A-9EC3-D1934B236FC2}"/>
              </a:ext>
            </a:extLst>
          </p:cNvPr>
          <p:cNvSpPr/>
          <p:nvPr userDrawn="1"/>
        </p:nvSpPr>
        <p:spPr>
          <a:xfrm>
            <a:off x="3928741" y="243244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7" name="Oval 116">
            <a:extLst>
              <a:ext uri="{FF2B5EF4-FFF2-40B4-BE49-F238E27FC236}">
                <a16:creationId xmlns:a16="http://schemas.microsoft.com/office/drawing/2014/main" id="{B5EA52A4-614F-1D48-A868-FB1CD0B644FD}"/>
              </a:ext>
            </a:extLst>
          </p:cNvPr>
          <p:cNvSpPr/>
          <p:nvPr userDrawn="1"/>
        </p:nvSpPr>
        <p:spPr>
          <a:xfrm>
            <a:off x="4182370" y="2504909"/>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8" name="Oval 117">
            <a:extLst>
              <a:ext uri="{FF2B5EF4-FFF2-40B4-BE49-F238E27FC236}">
                <a16:creationId xmlns:a16="http://schemas.microsoft.com/office/drawing/2014/main" id="{324E2EAE-C413-7449-AD6F-FEFB3250F383}"/>
              </a:ext>
            </a:extLst>
          </p:cNvPr>
          <p:cNvSpPr/>
          <p:nvPr userDrawn="1"/>
        </p:nvSpPr>
        <p:spPr>
          <a:xfrm>
            <a:off x="5897393" y="1753414"/>
            <a:ext cx="140511" cy="14051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9" name="Oval 118">
            <a:extLst>
              <a:ext uri="{FF2B5EF4-FFF2-40B4-BE49-F238E27FC236}">
                <a16:creationId xmlns:a16="http://schemas.microsoft.com/office/drawing/2014/main" id="{78E0F6DD-0467-DE40-ACAB-DC120403D0F7}"/>
              </a:ext>
            </a:extLst>
          </p:cNvPr>
          <p:cNvSpPr/>
          <p:nvPr userDrawn="1"/>
        </p:nvSpPr>
        <p:spPr>
          <a:xfrm>
            <a:off x="3675110" y="3688517"/>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0" name="Oval 119">
            <a:extLst>
              <a:ext uri="{FF2B5EF4-FFF2-40B4-BE49-F238E27FC236}">
                <a16:creationId xmlns:a16="http://schemas.microsoft.com/office/drawing/2014/main" id="{76EE8B6D-CD12-9449-94E2-49D905882B41}"/>
              </a:ext>
            </a:extLst>
          </p:cNvPr>
          <p:cNvSpPr/>
          <p:nvPr userDrawn="1"/>
        </p:nvSpPr>
        <p:spPr>
          <a:xfrm>
            <a:off x="4315224" y="4485640"/>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1" name="Oval 120">
            <a:extLst>
              <a:ext uri="{FF2B5EF4-FFF2-40B4-BE49-F238E27FC236}">
                <a16:creationId xmlns:a16="http://schemas.microsoft.com/office/drawing/2014/main" id="{9F8B458F-D621-AB46-B145-0298A9B8643A}"/>
              </a:ext>
            </a:extLst>
          </p:cNvPr>
          <p:cNvSpPr/>
          <p:nvPr userDrawn="1"/>
        </p:nvSpPr>
        <p:spPr>
          <a:xfrm>
            <a:off x="4218603" y="4509795"/>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2" name="Oval 121">
            <a:extLst>
              <a:ext uri="{FF2B5EF4-FFF2-40B4-BE49-F238E27FC236}">
                <a16:creationId xmlns:a16="http://schemas.microsoft.com/office/drawing/2014/main" id="{BED2FC87-8983-0147-B97F-618A45AB60DB}"/>
              </a:ext>
            </a:extLst>
          </p:cNvPr>
          <p:cNvSpPr/>
          <p:nvPr userDrawn="1"/>
        </p:nvSpPr>
        <p:spPr>
          <a:xfrm>
            <a:off x="5076115" y="3446965"/>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3" name="Oval 122">
            <a:extLst>
              <a:ext uri="{FF2B5EF4-FFF2-40B4-BE49-F238E27FC236}">
                <a16:creationId xmlns:a16="http://schemas.microsoft.com/office/drawing/2014/main" id="{A5BEFDAA-DBEF-2743-B54B-AEB25A6F4553}"/>
              </a:ext>
            </a:extLst>
          </p:cNvPr>
          <p:cNvSpPr/>
          <p:nvPr userDrawn="1"/>
        </p:nvSpPr>
        <p:spPr>
          <a:xfrm>
            <a:off x="6006092" y="3809293"/>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4" name="Oval 123">
            <a:extLst>
              <a:ext uri="{FF2B5EF4-FFF2-40B4-BE49-F238E27FC236}">
                <a16:creationId xmlns:a16="http://schemas.microsoft.com/office/drawing/2014/main" id="{850FDF4F-201B-0B4C-832A-CBE976A51F14}"/>
              </a:ext>
            </a:extLst>
          </p:cNvPr>
          <p:cNvSpPr/>
          <p:nvPr userDrawn="1"/>
        </p:nvSpPr>
        <p:spPr>
          <a:xfrm>
            <a:off x="6091610" y="374450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5" name="Oval 124">
            <a:extLst>
              <a:ext uri="{FF2B5EF4-FFF2-40B4-BE49-F238E27FC236}">
                <a16:creationId xmlns:a16="http://schemas.microsoft.com/office/drawing/2014/main" id="{6CFD7333-1C54-484A-B8B7-1A16A8AC2924}"/>
              </a:ext>
            </a:extLst>
          </p:cNvPr>
          <p:cNvSpPr/>
          <p:nvPr userDrawn="1"/>
        </p:nvSpPr>
        <p:spPr>
          <a:xfrm>
            <a:off x="7020613" y="501705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6" name="Oval 125">
            <a:extLst>
              <a:ext uri="{FF2B5EF4-FFF2-40B4-BE49-F238E27FC236}">
                <a16:creationId xmlns:a16="http://schemas.microsoft.com/office/drawing/2014/main" id="{18A6FCC8-6B0B-C24F-85F9-A9E1E9964FC7}"/>
              </a:ext>
            </a:extLst>
          </p:cNvPr>
          <p:cNvSpPr/>
          <p:nvPr userDrawn="1"/>
        </p:nvSpPr>
        <p:spPr>
          <a:xfrm>
            <a:off x="6779061" y="5186143"/>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7" name="Oval 126">
            <a:extLst>
              <a:ext uri="{FF2B5EF4-FFF2-40B4-BE49-F238E27FC236}">
                <a16:creationId xmlns:a16="http://schemas.microsoft.com/office/drawing/2014/main" id="{D0B5D0A1-D7A7-EE4A-B8D6-2A79BD026945}"/>
              </a:ext>
            </a:extLst>
          </p:cNvPr>
          <p:cNvSpPr/>
          <p:nvPr userDrawn="1"/>
        </p:nvSpPr>
        <p:spPr>
          <a:xfrm>
            <a:off x="7020613" y="563301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8" name="Oval 127">
            <a:extLst>
              <a:ext uri="{FF2B5EF4-FFF2-40B4-BE49-F238E27FC236}">
                <a16:creationId xmlns:a16="http://schemas.microsoft.com/office/drawing/2014/main" id="{BCEF495C-AE28-0247-8DFC-751D52AAAB7B}"/>
              </a:ext>
            </a:extLst>
          </p:cNvPr>
          <p:cNvSpPr/>
          <p:nvPr userDrawn="1"/>
        </p:nvSpPr>
        <p:spPr>
          <a:xfrm>
            <a:off x="7950590" y="5367307"/>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9" name="Oval 128">
            <a:extLst>
              <a:ext uri="{FF2B5EF4-FFF2-40B4-BE49-F238E27FC236}">
                <a16:creationId xmlns:a16="http://schemas.microsoft.com/office/drawing/2014/main" id="{4D56F5F3-61AB-B04A-A082-E04088EA62AA}"/>
              </a:ext>
            </a:extLst>
          </p:cNvPr>
          <p:cNvSpPr/>
          <p:nvPr userDrawn="1"/>
        </p:nvSpPr>
        <p:spPr>
          <a:xfrm>
            <a:off x="9375749" y="5753791"/>
            <a:ext cx="140511" cy="140511"/>
          </a:xfrm>
          <a:prstGeom prst="ellipse">
            <a:avLst/>
          </a:prstGeom>
          <a:solidFill>
            <a:schemeClr val="accent5"/>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0" name="Oval 129">
            <a:extLst>
              <a:ext uri="{FF2B5EF4-FFF2-40B4-BE49-F238E27FC236}">
                <a16:creationId xmlns:a16="http://schemas.microsoft.com/office/drawing/2014/main" id="{129F5662-C474-AC4E-9B88-317EA5191416}"/>
              </a:ext>
            </a:extLst>
          </p:cNvPr>
          <p:cNvSpPr/>
          <p:nvPr userDrawn="1"/>
        </p:nvSpPr>
        <p:spPr>
          <a:xfrm>
            <a:off x="8469928" y="4630571"/>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1" name="Oval 130">
            <a:extLst>
              <a:ext uri="{FF2B5EF4-FFF2-40B4-BE49-F238E27FC236}">
                <a16:creationId xmlns:a16="http://schemas.microsoft.com/office/drawing/2014/main" id="{03CF08E8-FD86-BE4A-933F-EC8CF6B9BCF5}"/>
              </a:ext>
            </a:extLst>
          </p:cNvPr>
          <p:cNvSpPr/>
          <p:nvPr userDrawn="1"/>
        </p:nvSpPr>
        <p:spPr>
          <a:xfrm>
            <a:off x="8844333" y="4376942"/>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2" name="Oval 131">
            <a:extLst>
              <a:ext uri="{FF2B5EF4-FFF2-40B4-BE49-F238E27FC236}">
                <a16:creationId xmlns:a16="http://schemas.microsoft.com/office/drawing/2014/main" id="{4DAA5F65-B735-7542-9AA1-EED6545C05F0}"/>
              </a:ext>
            </a:extLst>
          </p:cNvPr>
          <p:cNvSpPr/>
          <p:nvPr userDrawn="1"/>
        </p:nvSpPr>
        <p:spPr>
          <a:xfrm>
            <a:off x="9689768" y="3803744"/>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3" name="Oval 132">
            <a:extLst>
              <a:ext uri="{FF2B5EF4-FFF2-40B4-BE49-F238E27FC236}">
                <a16:creationId xmlns:a16="http://schemas.microsoft.com/office/drawing/2014/main" id="{C2316005-33B6-AA4A-8222-513F21487039}"/>
              </a:ext>
            </a:extLst>
          </p:cNvPr>
          <p:cNvSpPr/>
          <p:nvPr userDrawn="1"/>
        </p:nvSpPr>
        <p:spPr>
          <a:xfrm>
            <a:off x="9556914" y="3429338"/>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4" name="Oval 133">
            <a:extLst>
              <a:ext uri="{FF2B5EF4-FFF2-40B4-BE49-F238E27FC236}">
                <a16:creationId xmlns:a16="http://schemas.microsoft.com/office/drawing/2014/main" id="{6549E711-8BE7-FA41-A28D-FA9D45956715}"/>
              </a:ext>
            </a:extLst>
          </p:cNvPr>
          <p:cNvSpPr/>
          <p:nvPr userDrawn="1"/>
        </p:nvSpPr>
        <p:spPr>
          <a:xfrm>
            <a:off x="9858854" y="3374498"/>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5" name="Oval 134">
            <a:extLst>
              <a:ext uri="{FF2B5EF4-FFF2-40B4-BE49-F238E27FC236}">
                <a16:creationId xmlns:a16="http://schemas.microsoft.com/office/drawing/2014/main" id="{27F9DDD7-4F5D-6A46-A6F3-BBDCAB765EBF}"/>
              </a:ext>
            </a:extLst>
          </p:cNvPr>
          <p:cNvSpPr/>
          <p:nvPr userDrawn="1"/>
        </p:nvSpPr>
        <p:spPr>
          <a:xfrm>
            <a:off x="9785677" y="3241310"/>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6" name="Oval 135">
            <a:extLst>
              <a:ext uri="{FF2B5EF4-FFF2-40B4-BE49-F238E27FC236}">
                <a16:creationId xmlns:a16="http://schemas.microsoft.com/office/drawing/2014/main" id="{D2FBD33F-58C0-A740-B95F-816BD89FA49A}"/>
              </a:ext>
            </a:extLst>
          </p:cNvPr>
          <p:cNvSpPr/>
          <p:nvPr userDrawn="1"/>
        </p:nvSpPr>
        <p:spPr>
          <a:xfrm>
            <a:off x="10275779" y="284751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7" name="Oval 136">
            <a:extLst>
              <a:ext uri="{FF2B5EF4-FFF2-40B4-BE49-F238E27FC236}">
                <a16:creationId xmlns:a16="http://schemas.microsoft.com/office/drawing/2014/main" id="{12E42748-BFCE-984D-BCA3-6E514EA8C32C}"/>
              </a:ext>
            </a:extLst>
          </p:cNvPr>
          <p:cNvSpPr/>
          <p:nvPr userDrawn="1"/>
        </p:nvSpPr>
        <p:spPr>
          <a:xfrm>
            <a:off x="9955476" y="295178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8" name="Oval 137">
            <a:extLst>
              <a:ext uri="{FF2B5EF4-FFF2-40B4-BE49-F238E27FC236}">
                <a16:creationId xmlns:a16="http://schemas.microsoft.com/office/drawing/2014/main" id="{FF30207C-1228-DB4F-A3AF-7D1CE9861E6B}"/>
              </a:ext>
            </a:extLst>
          </p:cNvPr>
          <p:cNvSpPr/>
          <p:nvPr userDrawn="1"/>
        </p:nvSpPr>
        <p:spPr>
          <a:xfrm>
            <a:off x="9862410" y="2406042"/>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9" name="Oval 138">
            <a:extLst>
              <a:ext uri="{FF2B5EF4-FFF2-40B4-BE49-F238E27FC236}">
                <a16:creationId xmlns:a16="http://schemas.microsoft.com/office/drawing/2014/main" id="{47EDBDAB-4746-D946-9970-62694EF3459E}"/>
              </a:ext>
            </a:extLst>
          </p:cNvPr>
          <p:cNvSpPr/>
          <p:nvPr userDrawn="1"/>
        </p:nvSpPr>
        <p:spPr>
          <a:xfrm>
            <a:off x="8904722" y="356774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0" name="Oval 139">
            <a:extLst>
              <a:ext uri="{FF2B5EF4-FFF2-40B4-BE49-F238E27FC236}">
                <a16:creationId xmlns:a16="http://schemas.microsoft.com/office/drawing/2014/main" id="{257FEF3F-4A33-7249-BA70-64A16E73CD5A}"/>
              </a:ext>
            </a:extLst>
          </p:cNvPr>
          <p:cNvSpPr/>
          <p:nvPr userDrawn="1"/>
        </p:nvSpPr>
        <p:spPr>
          <a:xfrm>
            <a:off x="6996457" y="254767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1" name="Oval 140">
            <a:extLst>
              <a:ext uri="{FF2B5EF4-FFF2-40B4-BE49-F238E27FC236}">
                <a16:creationId xmlns:a16="http://schemas.microsoft.com/office/drawing/2014/main" id="{55A6C4CE-316D-A34D-BCFB-4AF01211406A}"/>
              </a:ext>
            </a:extLst>
          </p:cNvPr>
          <p:cNvSpPr/>
          <p:nvPr userDrawn="1"/>
        </p:nvSpPr>
        <p:spPr>
          <a:xfrm>
            <a:off x="7346709" y="3012169"/>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2" name="Oval 141">
            <a:extLst>
              <a:ext uri="{FF2B5EF4-FFF2-40B4-BE49-F238E27FC236}">
                <a16:creationId xmlns:a16="http://schemas.microsoft.com/office/drawing/2014/main" id="{F7EE23CA-FA9D-E745-8677-DE8AAA352AE4}"/>
              </a:ext>
            </a:extLst>
          </p:cNvPr>
          <p:cNvSpPr/>
          <p:nvPr userDrawn="1"/>
        </p:nvSpPr>
        <p:spPr>
          <a:xfrm>
            <a:off x="7660727" y="3000092"/>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3" name="Oval 142">
            <a:extLst>
              <a:ext uri="{FF2B5EF4-FFF2-40B4-BE49-F238E27FC236}">
                <a16:creationId xmlns:a16="http://schemas.microsoft.com/office/drawing/2014/main" id="{C99F6FA7-9022-934F-A0E0-BC11FF97F2B2}"/>
              </a:ext>
            </a:extLst>
          </p:cNvPr>
          <p:cNvSpPr/>
          <p:nvPr userDrawn="1"/>
        </p:nvSpPr>
        <p:spPr>
          <a:xfrm>
            <a:off x="7539950" y="2903470"/>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4" name="Oval 143">
            <a:extLst>
              <a:ext uri="{FF2B5EF4-FFF2-40B4-BE49-F238E27FC236}">
                <a16:creationId xmlns:a16="http://schemas.microsoft.com/office/drawing/2014/main" id="{05B8404E-06A8-674B-95B0-9E047B904FBD}"/>
              </a:ext>
            </a:extLst>
          </p:cNvPr>
          <p:cNvSpPr/>
          <p:nvPr userDrawn="1"/>
        </p:nvSpPr>
        <p:spPr>
          <a:xfrm>
            <a:off x="8131754" y="3120869"/>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5" name="Oval 144">
            <a:extLst>
              <a:ext uri="{FF2B5EF4-FFF2-40B4-BE49-F238E27FC236}">
                <a16:creationId xmlns:a16="http://schemas.microsoft.com/office/drawing/2014/main" id="{897233E4-7DF6-3D42-BD5C-C4232791F636}"/>
              </a:ext>
            </a:extLst>
          </p:cNvPr>
          <p:cNvSpPr/>
          <p:nvPr userDrawn="1"/>
        </p:nvSpPr>
        <p:spPr>
          <a:xfrm>
            <a:off x="7141389" y="3579818"/>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6" name="Oval 145">
            <a:extLst>
              <a:ext uri="{FF2B5EF4-FFF2-40B4-BE49-F238E27FC236}">
                <a16:creationId xmlns:a16="http://schemas.microsoft.com/office/drawing/2014/main" id="{6A24327E-6CDB-4646-B2BB-8870A1DB5EF2}"/>
              </a:ext>
            </a:extLst>
          </p:cNvPr>
          <p:cNvSpPr/>
          <p:nvPr userDrawn="1"/>
        </p:nvSpPr>
        <p:spPr>
          <a:xfrm>
            <a:off x="7042176" y="3449059"/>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7" name="Oval 146">
            <a:extLst>
              <a:ext uri="{FF2B5EF4-FFF2-40B4-BE49-F238E27FC236}">
                <a16:creationId xmlns:a16="http://schemas.microsoft.com/office/drawing/2014/main" id="{F9D6382D-50E7-ED4B-957E-01974A659CF9}"/>
              </a:ext>
            </a:extLst>
          </p:cNvPr>
          <p:cNvSpPr/>
          <p:nvPr userDrawn="1"/>
        </p:nvSpPr>
        <p:spPr>
          <a:xfrm>
            <a:off x="6875681" y="3990458"/>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8" name="Oval 147">
            <a:extLst>
              <a:ext uri="{FF2B5EF4-FFF2-40B4-BE49-F238E27FC236}">
                <a16:creationId xmlns:a16="http://schemas.microsoft.com/office/drawing/2014/main" id="{42FEF948-354F-C644-AC17-1D1208092AEE}"/>
              </a:ext>
            </a:extLst>
          </p:cNvPr>
          <p:cNvSpPr/>
          <p:nvPr userDrawn="1"/>
        </p:nvSpPr>
        <p:spPr>
          <a:xfrm>
            <a:off x="6827370" y="4087078"/>
            <a:ext cx="140511" cy="14051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9" name="Oval 148">
            <a:extLst>
              <a:ext uri="{FF2B5EF4-FFF2-40B4-BE49-F238E27FC236}">
                <a16:creationId xmlns:a16="http://schemas.microsoft.com/office/drawing/2014/main" id="{A535F93B-DA18-2F4C-B664-E7324209AEF7}"/>
              </a:ext>
            </a:extLst>
          </p:cNvPr>
          <p:cNvSpPr/>
          <p:nvPr userDrawn="1"/>
        </p:nvSpPr>
        <p:spPr>
          <a:xfrm>
            <a:off x="7938512" y="386968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0" name="Oval 149">
            <a:extLst>
              <a:ext uri="{FF2B5EF4-FFF2-40B4-BE49-F238E27FC236}">
                <a16:creationId xmlns:a16="http://schemas.microsoft.com/office/drawing/2014/main" id="{D3A1B523-731D-3346-98D7-227E3018A58F}"/>
              </a:ext>
            </a:extLst>
          </p:cNvPr>
          <p:cNvSpPr/>
          <p:nvPr userDrawn="1"/>
        </p:nvSpPr>
        <p:spPr>
          <a:xfrm>
            <a:off x="7962667" y="407500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1" name="Oval 150">
            <a:extLst>
              <a:ext uri="{FF2B5EF4-FFF2-40B4-BE49-F238E27FC236}">
                <a16:creationId xmlns:a16="http://schemas.microsoft.com/office/drawing/2014/main" id="{6FFD2209-6D9C-6F4A-A4DD-B29ECCF39B26}"/>
              </a:ext>
            </a:extLst>
          </p:cNvPr>
          <p:cNvSpPr/>
          <p:nvPr userDrawn="1"/>
        </p:nvSpPr>
        <p:spPr>
          <a:xfrm>
            <a:off x="3697670" y="3715148"/>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2" name="Oval 151">
            <a:extLst>
              <a:ext uri="{FF2B5EF4-FFF2-40B4-BE49-F238E27FC236}">
                <a16:creationId xmlns:a16="http://schemas.microsoft.com/office/drawing/2014/main" id="{16599A72-75A1-894C-A49A-6C2A9388A496}"/>
              </a:ext>
            </a:extLst>
          </p:cNvPr>
          <p:cNvSpPr/>
          <p:nvPr userDrawn="1"/>
        </p:nvSpPr>
        <p:spPr>
          <a:xfrm>
            <a:off x="4245234" y="4536426"/>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3" name="Oval 152">
            <a:extLst>
              <a:ext uri="{FF2B5EF4-FFF2-40B4-BE49-F238E27FC236}">
                <a16:creationId xmlns:a16="http://schemas.microsoft.com/office/drawing/2014/main" id="{95D29329-45F0-A64D-A4CF-F9F555F837B4}"/>
              </a:ext>
            </a:extLst>
          </p:cNvPr>
          <p:cNvSpPr/>
          <p:nvPr userDrawn="1"/>
        </p:nvSpPr>
        <p:spPr>
          <a:xfrm>
            <a:off x="5104054" y="3473863"/>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4" name="Oval 153">
            <a:extLst>
              <a:ext uri="{FF2B5EF4-FFF2-40B4-BE49-F238E27FC236}">
                <a16:creationId xmlns:a16="http://schemas.microsoft.com/office/drawing/2014/main" id="{EF286627-AF29-7B4D-83BC-A693204DE3E0}"/>
              </a:ext>
            </a:extLst>
          </p:cNvPr>
          <p:cNvSpPr/>
          <p:nvPr userDrawn="1"/>
        </p:nvSpPr>
        <p:spPr>
          <a:xfrm>
            <a:off x="6120719" y="3772159"/>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5" name="Oval 154">
            <a:extLst>
              <a:ext uri="{FF2B5EF4-FFF2-40B4-BE49-F238E27FC236}">
                <a16:creationId xmlns:a16="http://schemas.microsoft.com/office/drawing/2014/main" id="{11E7A9A3-571A-5648-A788-8D7D5969E72C}"/>
              </a:ext>
            </a:extLst>
          </p:cNvPr>
          <p:cNvSpPr/>
          <p:nvPr userDrawn="1"/>
        </p:nvSpPr>
        <p:spPr>
          <a:xfrm>
            <a:off x="5924024" y="1779606"/>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6" name="Oval 155">
            <a:extLst>
              <a:ext uri="{FF2B5EF4-FFF2-40B4-BE49-F238E27FC236}">
                <a16:creationId xmlns:a16="http://schemas.microsoft.com/office/drawing/2014/main" id="{C72EF0D0-51B1-7A4C-BED6-934F98C81DA5}"/>
              </a:ext>
            </a:extLst>
          </p:cNvPr>
          <p:cNvSpPr/>
          <p:nvPr userDrawn="1"/>
        </p:nvSpPr>
        <p:spPr>
          <a:xfrm>
            <a:off x="7373600" y="3038651"/>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7" name="Oval 156">
            <a:extLst>
              <a:ext uri="{FF2B5EF4-FFF2-40B4-BE49-F238E27FC236}">
                <a16:creationId xmlns:a16="http://schemas.microsoft.com/office/drawing/2014/main" id="{4FF54B28-B890-5246-A05B-59F934257C76}"/>
              </a:ext>
            </a:extLst>
          </p:cNvPr>
          <p:cNvSpPr/>
          <p:nvPr userDrawn="1"/>
        </p:nvSpPr>
        <p:spPr>
          <a:xfrm>
            <a:off x="7686352" y="3026574"/>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8" name="Oval 157">
            <a:extLst>
              <a:ext uri="{FF2B5EF4-FFF2-40B4-BE49-F238E27FC236}">
                <a16:creationId xmlns:a16="http://schemas.microsoft.com/office/drawing/2014/main" id="{AD63FD2D-B75C-0F48-A03A-4D2B36F60067}"/>
              </a:ext>
            </a:extLst>
          </p:cNvPr>
          <p:cNvSpPr/>
          <p:nvPr userDrawn="1"/>
        </p:nvSpPr>
        <p:spPr>
          <a:xfrm>
            <a:off x="6850508" y="4112150"/>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9" name="Oval 158">
            <a:extLst>
              <a:ext uri="{FF2B5EF4-FFF2-40B4-BE49-F238E27FC236}">
                <a16:creationId xmlns:a16="http://schemas.microsoft.com/office/drawing/2014/main" id="{FD893352-15FB-E548-B938-61BA18F54838}"/>
              </a:ext>
            </a:extLst>
          </p:cNvPr>
          <p:cNvSpPr/>
          <p:nvPr userDrawn="1"/>
        </p:nvSpPr>
        <p:spPr>
          <a:xfrm>
            <a:off x="6805692" y="5212625"/>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0" name="Oval 159">
            <a:extLst>
              <a:ext uri="{FF2B5EF4-FFF2-40B4-BE49-F238E27FC236}">
                <a16:creationId xmlns:a16="http://schemas.microsoft.com/office/drawing/2014/main" id="{8DCCBBE8-DC24-9E42-8D5A-BD822621B26A}"/>
              </a:ext>
            </a:extLst>
          </p:cNvPr>
          <p:cNvSpPr/>
          <p:nvPr userDrawn="1"/>
        </p:nvSpPr>
        <p:spPr>
          <a:xfrm>
            <a:off x="7047244" y="5657012"/>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1" name="Oval 160">
            <a:extLst>
              <a:ext uri="{FF2B5EF4-FFF2-40B4-BE49-F238E27FC236}">
                <a16:creationId xmlns:a16="http://schemas.microsoft.com/office/drawing/2014/main" id="{A9F9C1DA-63F5-3D44-9811-1A335CA5FAEB}"/>
              </a:ext>
            </a:extLst>
          </p:cNvPr>
          <p:cNvSpPr/>
          <p:nvPr userDrawn="1"/>
        </p:nvSpPr>
        <p:spPr>
          <a:xfrm>
            <a:off x="8495254" y="4657203"/>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2" name="Oval 161">
            <a:extLst>
              <a:ext uri="{FF2B5EF4-FFF2-40B4-BE49-F238E27FC236}">
                <a16:creationId xmlns:a16="http://schemas.microsoft.com/office/drawing/2014/main" id="{491E6137-3F75-0B43-A97C-0E971CEDD536}"/>
              </a:ext>
            </a:extLst>
          </p:cNvPr>
          <p:cNvSpPr/>
          <p:nvPr userDrawn="1"/>
        </p:nvSpPr>
        <p:spPr>
          <a:xfrm>
            <a:off x="8870965" y="4403573"/>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3" name="Oval 162">
            <a:extLst>
              <a:ext uri="{FF2B5EF4-FFF2-40B4-BE49-F238E27FC236}">
                <a16:creationId xmlns:a16="http://schemas.microsoft.com/office/drawing/2014/main" id="{3771B367-A584-D748-BB58-35F9DCBD3B60}"/>
              </a:ext>
            </a:extLst>
          </p:cNvPr>
          <p:cNvSpPr/>
          <p:nvPr userDrawn="1"/>
        </p:nvSpPr>
        <p:spPr>
          <a:xfrm>
            <a:off x="9402380" y="5780423"/>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4" name="Oval 163">
            <a:extLst>
              <a:ext uri="{FF2B5EF4-FFF2-40B4-BE49-F238E27FC236}">
                <a16:creationId xmlns:a16="http://schemas.microsoft.com/office/drawing/2014/main" id="{42413C35-F746-124E-878B-8436EBB000D0}"/>
              </a:ext>
            </a:extLst>
          </p:cNvPr>
          <p:cNvSpPr/>
          <p:nvPr userDrawn="1"/>
        </p:nvSpPr>
        <p:spPr>
          <a:xfrm>
            <a:off x="9889904" y="2433657"/>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5" name="Oval 164">
            <a:extLst>
              <a:ext uri="{FF2B5EF4-FFF2-40B4-BE49-F238E27FC236}">
                <a16:creationId xmlns:a16="http://schemas.microsoft.com/office/drawing/2014/main" id="{ACC98AE7-9B51-1C44-B84A-1D89CDB84AA1}"/>
              </a:ext>
            </a:extLst>
          </p:cNvPr>
          <p:cNvSpPr/>
          <p:nvPr userDrawn="1"/>
        </p:nvSpPr>
        <p:spPr>
          <a:xfrm>
            <a:off x="9982107" y="2976604"/>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6" name="Oval 165">
            <a:extLst>
              <a:ext uri="{FF2B5EF4-FFF2-40B4-BE49-F238E27FC236}">
                <a16:creationId xmlns:a16="http://schemas.microsoft.com/office/drawing/2014/main" id="{EBED477E-6C90-9D42-B632-F69A1E6117BB}"/>
              </a:ext>
            </a:extLst>
          </p:cNvPr>
          <p:cNvSpPr/>
          <p:nvPr userDrawn="1"/>
        </p:nvSpPr>
        <p:spPr>
          <a:xfrm>
            <a:off x="9813918" y="3267792"/>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7" name="Oval 166">
            <a:extLst>
              <a:ext uri="{FF2B5EF4-FFF2-40B4-BE49-F238E27FC236}">
                <a16:creationId xmlns:a16="http://schemas.microsoft.com/office/drawing/2014/main" id="{70FCBF92-B339-E943-BD5B-3F8F560C11DA}"/>
              </a:ext>
            </a:extLst>
          </p:cNvPr>
          <p:cNvSpPr/>
          <p:nvPr userDrawn="1"/>
        </p:nvSpPr>
        <p:spPr>
          <a:xfrm>
            <a:off x="9886025" y="3401129"/>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8" name="Rectangle 167">
            <a:extLst>
              <a:ext uri="{FF2B5EF4-FFF2-40B4-BE49-F238E27FC236}">
                <a16:creationId xmlns:a16="http://schemas.microsoft.com/office/drawing/2014/main" id="{3F5ECE98-3A6E-684C-94AE-01FA7F9D0B0C}"/>
              </a:ext>
            </a:extLst>
          </p:cNvPr>
          <p:cNvSpPr/>
          <p:nvPr userDrawn="1"/>
        </p:nvSpPr>
        <p:spPr>
          <a:xfrm>
            <a:off x="7166059" y="3477612"/>
            <a:ext cx="110906" cy="11220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9" name="Oval 168">
            <a:extLst>
              <a:ext uri="{FF2B5EF4-FFF2-40B4-BE49-F238E27FC236}">
                <a16:creationId xmlns:a16="http://schemas.microsoft.com/office/drawing/2014/main" id="{3F14401D-AB5B-C341-A068-BF8EA247B47A}"/>
              </a:ext>
            </a:extLst>
          </p:cNvPr>
          <p:cNvSpPr/>
          <p:nvPr userDrawn="1"/>
        </p:nvSpPr>
        <p:spPr>
          <a:xfrm>
            <a:off x="7169265" y="3605477"/>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0" name="Rectangle 169">
            <a:extLst>
              <a:ext uri="{FF2B5EF4-FFF2-40B4-BE49-F238E27FC236}">
                <a16:creationId xmlns:a16="http://schemas.microsoft.com/office/drawing/2014/main" id="{487FF4D0-8112-944F-89C4-FB46CA81837B}"/>
              </a:ext>
            </a:extLst>
          </p:cNvPr>
          <p:cNvSpPr/>
          <p:nvPr userDrawn="1"/>
        </p:nvSpPr>
        <p:spPr>
          <a:xfrm>
            <a:off x="7467999" y="2796091"/>
            <a:ext cx="110906" cy="11220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1" name="5-Point Star 170">
            <a:extLst>
              <a:ext uri="{FF2B5EF4-FFF2-40B4-BE49-F238E27FC236}">
                <a16:creationId xmlns:a16="http://schemas.microsoft.com/office/drawing/2014/main" id="{21AA0E8C-9153-CE4D-B72F-8B47EF25C9E7}"/>
              </a:ext>
            </a:extLst>
          </p:cNvPr>
          <p:cNvSpPr/>
          <p:nvPr userDrawn="1"/>
        </p:nvSpPr>
        <p:spPr>
          <a:xfrm>
            <a:off x="5771189" y="3793179"/>
            <a:ext cx="316252" cy="31625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2" name="Oval 171">
            <a:extLst>
              <a:ext uri="{FF2B5EF4-FFF2-40B4-BE49-F238E27FC236}">
                <a16:creationId xmlns:a16="http://schemas.microsoft.com/office/drawing/2014/main" id="{7AD12F62-1508-B546-9761-66F09085EEE2}"/>
              </a:ext>
            </a:extLst>
          </p:cNvPr>
          <p:cNvSpPr/>
          <p:nvPr userDrawn="1"/>
        </p:nvSpPr>
        <p:spPr>
          <a:xfrm>
            <a:off x="8977188" y="3096713"/>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89" name="Oval 188">
            <a:extLst>
              <a:ext uri="{FF2B5EF4-FFF2-40B4-BE49-F238E27FC236}">
                <a16:creationId xmlns:a16="http://schemas.microsoft.com/office/drawing/2014/main" id="{193C5AD5-B8FD-4E49-8F59-32E894E60FA3}"/>
              </a:ext>
            </a:extLst>
          </p:cNvPr>
          <p:cNvSpPr/>
          <p:nvPr userDrawn="1"/>
        </p:nvSpPr>
        <p:spPr>
          <a:xfrm>
            <a:off x="3951270" y="2462784"/>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0" name="Oval 189">
            <a:extLst>
              <a:ext uri="{FF2B5EF4-FFF2-40B4-BE49-F238E27FC236}">
                <a16:creationId xmlns:a16="http://schemas.microsoft.com/office/drawing/2014/main" id="{8B5FD24E-8C56-8645-AF05-66C3C8FF8C9B}"/>
              </a:ext>
            </a:extLst>
          </p:cNvPr>
          <p:cNvSpPr/>
          <p:nvPr userDrawn="1"/>
        </p:nvSpPr>
        <p:spPr>
          <a:xfrm>
            <a:off x="3819404" y="2952280"/>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2" name="Oval 191">
            <a:extLst>
              <a:ext uri="{FF2B5EF4-FFF2-40B4-BE49-F238E27FC236}">
                <a16:creationId xmlns:a16="http://schemas.microsoft.com/office/drawing/2014/main" id="{7ACB50DB-35EB-3C4C-92A0-684BFA9CED7A}"/>
              </a:ext>
            </a:extLst>
          </p:cNvPr>
          <p:cNvSpPr/>
          <p:nvPr userDrawn="1"/>
        </p:nvSpPr>
        <p:spPr>
          <a:xfrm>
            <a:off x="3753640" y="3495040"/>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3" name="Oval 192">
            <a:extLst>
              <a:ext uri="{FF2B5EF4-FFF2-40B4-BE49-F238E27FC236}">
                <a16:creationId xmlns:a16="http://schemas.microsoft.com/office/drawing/2014/main" id="{BFD762BE-1150-254D-BACD-04D804C07DE6}"/>
              </a:ext>
            </a:extLst>
          </p:cNvPr>
          <p:cNvSpPr/>
          <p:nvPr userDrawn="1"/>
        </p:nvSpPr>
        <p:spPr>
          <a:xfrm>
            <a:off x="3780271" y="3519697"/>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4" name="Rectangle 193">
            <a:extLst>
              <a:ext uri="{FF2B5EF4-FFF2-40B4-BE49-F238E27FC236}">
                <a16:creationId xmlns:a16="http://schemas.microsoft.com/office/drawing/2014/main" id="{EB537864-A149-9449-990B-84BB469D19D9}"/>
              </a:ext>
            </a:extLst>
          </p:cNvPr>
          <p:cNvSpPr/>
          <p:nvPr userDrawn="1"/>
        </p:nvSpPr>
        <p:spPr>
          <a:xfrm>
            <a:off x="9063298" y="3082274"/>
            <a:ext cx="110906" cy="11220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5" name="Oval 194">
            <a:extLst>
              <a:ext uri="{FF2B5EF4-FFF2-40B4-BE49-F238E27FC236}">
                <a16:creationId xmlns:a16="http://schemas.microsoft.com/office/drawing/2014/main" id="{A9C28B50-BA24-AA49-82E8-030C428E1603}"/>
              </a:ext>
            </a:extLst>
          </p:cNvPr>
          <p:cNvSpPr/>
          <p:nvPr userDrawn="1"/>
        </p:nvSpPr>
        <p:spPr>
          <a:xfrm>
            <a:off x="4605182" y="2335785"/>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6" name="Oval 195">
            <a:extLst>
              <a:ext uri="{FF2B5EF4-FFF2-40B4-BE49-F238E27FC236}">
                <a16:creationId xmlns:a16="http://schemas.microsoft.com/office/drawing/2014/main" id="{DC127B6D-5148-B54A-A41C-28DE0ED8D993}"/>
              </a:ext>
            </a:extLst>
          </p:cNvPr>
          <p:cNvSpPr/>
          <p:nvPr userDrawn="1"/>
        </p:nvSpPr>
        <p:spPr>
          <a:xfrm>
            <a:off x="4317671" y="2251222"/>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7" name="Oval 196">
            <a:extLst>
              <a:ext uri="{FF2B5EF4-FFF2-40B4-BE49-F238E27FC236}">
                <a16:creationId xmlns:a16="http://schemas.microsoft.com/office/drawing/2014/main" id="{C68402D1-E4FC-9349-89A1-579EA0498D60}"/>
              </a:ext>
            </a:extLst>
          </p:cNvPr>
          <p:cNvSpPr/>
          <p:nvPr userDrawn="1"/>
        </p:nvSpPr>
        <p:spPr>
          <a:xfrm>
            <a:off x="4588270" y="2141292"/>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8" name="Oval 197">
            <a:extLst>
              <a:ext uri="{FF2B5EF4-FFF2-40B4-BE49-F238E27FC236}">
                <a16:creationId xmlns:a16="http://schemas.microsoft.com/office/drawing/2014/main" id="{BC530631-6232-0E46-9C7B-D463C63FA151}"/>
              </a:ext>
            </a:extLst>
          </p:cNvPr>
          <p:cNvSpPr/>
          <p:nvPr userDrawn="1"/>
        </p:nvSpPr>
        <p:spPr>
          <a:xfrm>
            <a:off x="5298593" y="224276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9" name="Oval 198">
            <a:extLst>
              <a:ext uri="{FF2B5EF4-FFF2-40B4-BE49-F238E27FC236}">
                <a16:creationId xmlns:a16="http://schemas.microsoft.com/office/drawing/2014/main" id="{F25B1D30-85B6-4449-AE0E-B1FE78D7B422}"/>
              </a:ext>
            </a:extLst>
          </p:cNvPr>
          <p:cNvSpPr/>
          <p:nvPr userDrawn="1"/>
        </p:nvSpPr>
        <p:spPr>
          <a:xfrm>
            <a:off x="4452970" y="237806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201" name="Oval 200">
            <a:extLst>
              <a:ext uri="{FF2B5EF4-FFF2-40B4-BE49-F238E27FC236}">
                <a16:creationId xmlns:a16="http://schemas.microsoft.com/office/drawing/2014/main" id="{376843D0-1FCF-1F4E-BC87-ECAD6BB0EC4F}"/>
              </a:ext>
            </a:extLst>
          </p:cNvPr>
          <p:cNvSpPr/>
          <p:nvPr userDrawn="1"/>
        </p:nvSpPr>
        <p:spPr>
          <a:xfrm>
            <a:off x="6694800" y="247225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84" name="Oval 183">
            <a:extLst>
              <a:ext uri="{FF2B5EF4-FFF2-40B4-BE49-F238E27FC236}">
                <a16:creationId xmlns:a16="http://schemas.microsoft.com/office/drawing/2014/main" id="{FDE5F1D5-963F-0045-BA66-3681321FF3BA}"/>
              </a:ext>
            </a:extLst>
          </p:cNvPr>
          <p:cNvSpPr/>
          <p:nvPr userDrawn="1"/>
        </p:nvSpPr>
        <p:spPr>
          <a:xfrm>
            <a:off x="5092208" y="5764261"/>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85" name="Oval 184">
            <a:extLst>
              <a:ext uri="{FF2B5EF4-FFF2-40B4-BE49-F238E27FC236}">
                <a16:creationId xmlns:a16="http://schemas.microsoft.com/office/drawing/2014/main" id="{AC36ABAD-3113-D344-9D2F-18B741209E88}"/>
              </a:ext>
            </a:extLst>
          </p:cNvPr>
          <p:cNvSpPr/>
          <p:nvPr userDrawn="1"/>
        </p:nvSpPr>
        <p:spPr>
          <a:xfrm>
            <a:off x="5118839" y="5792425"/>
            <a:ext cx="87246" cy="8724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pic>
        <p:nvPicPr>
          <p:cNvPr id="186" name="Picture 185" descr="Logo&#10;&#10;Description automatically generated">
            <a:extLst>
              <a:ext uri="{FF2B5EF4-FFF2-40B4-BE49-F238E27FC236}">
                <a16:creationId xmlns:a16="http://schemas.microsoft.com/office/drawing/2014/main" id="{46E45C29-85DA-7840-81B0-F07856155FD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187" name="TextBox 186">
            <a:extLst>
              <a:ext uri="{FF2B5EF4-FFF2-40B4-BE49-F238E27FC236}">
                <a16:creationId xmlns:a16="http://schemas.microsoft.com/office/drawing/2014/main" id="{68AA9E2F-EF68-8D46-9D5C-1551369EAFC9}"/>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188" name="Text Placeholder 4">
            <a:extLst>
              <a:ext uri="{FF2B5EF4-FFF2-40B4-BE49-F238E27FC236}">
                <a16:creationId xmlns:a16="http://schemas.microsoft.com/office/drawing/2014/main" id="{775CAE7C-ADF9-104D-A4D9-A519B1C7A0D8}"/>
              </a:ext>
            </a:extLst>
          </p:cNvPr>
          <p:cNvSpPr>
            <a:spLocks noGrp="1"/>
          </p:cNvSpPr>
          <p:nvPr>
            <p:ph type="body" sz="quarter" idx="13" hasCustomPrompt="1"/>
          </p:nvPr>
        </p:nvSpPr>
        <p:spPr>
          <a:xfrm>
            <a:off x="707118" y="1893925"/>
            <a:ext cx="1229662" cy="4506874"/>
          </a:xfrm>
        </p:spPr>
        <p:txBody>
          <a:bodyPr lIns="0" tIns="0" rIns="0" bIns="0">
            <a:noAutofit/>
          </a:bodyPr>
          <a:lstStyle>
            <a:lvl1pPr marL="0" indent="0">
              <a:spcBef>
                <a:spcPts val="0"/>
              </a:spcBef>
              <a:buNone/>
              <a:defRPr sz="900" b="1" i="0">
                <a:solidFill>
                  <a:schemeClr val="accent3"/>
                </a:solidFill>
                <a:latin typeface="Montserrat" pitchFamily="2" charset="77"/>
              </a:defRPr>
            </a:lvl1pPr>
            <a:lvl2pPr marL="0" indent="0">
              <a:spcBef>
                <a:spcPts val="0"/>
              </a:spcBef>
              <a:buNone/>
              <a:defRPr sz="800">
                <a:solidFill>
                  <a:srgbClr val="7F7F7F"/>
                </a:solidFill>
              </a:defRPr>
            </a:lvl2pPr>
          </a:lstStyle>
          <a:p>
            <a:pPr lvl="0"/>
            <a:r>
              <a:rPr lang="en-US" dirty="0"/>
              <a:t>TEXT</a:t>
            </a:r>
          </a:p>
          <a:p>
            <a:pPr lvl="1"/>
            <a:r>
              <a:rPr lang="en-US" dirty="0"/>
              <a:t>Second level</a:t>
            </a:r>
          </a:p>
        </p:txBody>
      </p:sp>
      <p:sp>
        <p:nvSpPr>
          <p:cNvPr id="191" name="Text Placeholder 4">
            <a:extLst>
              <a:ext uri="{FF2B5EF4-FFF2-40B4-BE49-F238E27FC236}">
                <a16:creationId xmlns:a16="http://schemas.microsoft.com/office/drawing/2014/main" id="{8796884F-D551-634D-B34C-637B506E9528}"/>
              </a:ext>
            </a:extLst>
          </p:cNvPr>
          <p:cNvSpPr>
            <a:spLocks noGrp="1"/>
          </p:cNvSpPr>
          <p:nvPr>
            <p:ph type="body" sz="quarter" idx="14" hasCustomPrompt="1"/>
          </p:nvPr>
        </p:nvSpPr>
        <p:spPr>
          <a:xfrm>
            <a:off x="2187575" y="1893925"/>
            <a:ext cx="1229662" cy="4506874"/>
          </a:xfrm>
        </p:spPr>
        <p:txBody>
          <a:bodyPr lIns="0" tIns="0" rIns="0" bIns="0">
            <a:noAutofit/>
          </a:bodyPr>
          <a:lstStyle>
            <a:lvl1pPr marL="0" indent="0">
              <a:spcBef>
                <a:spcPts val="0"/>
              </a:spcBef>
              <a:buNone/>
              <a:defRPr sz="900" b="1" i="0">
                <a:solidFill>
                  <a:schemeClr val="accent3"/>
                </a:solidFill>
                <a:latin typeface="Montserrat" pitchFamily="2" charset="77"/>
              </a:defRPr>
            </a:lvl1pPr>
            <a:lvl2pPr marL="0" indent="0">
              <a:spcBef>
                <a:spcPts val="0"/>
              </a:spcBef>
              <a:buNone/>
              <a:defRPr sz="800">
                <a:solidFill>
                  <a:srgbClr val="7F7F7F"/>
                </a:solidFill>
              </a:defRPr>
            </a:lvl2pPr>
          </a:lstStyle>
          <a:p>
            <a:pPr lvl="0"/>
            <a:r>
              <a:rPr lang="en-US" dirty="0"/>
              <a:t>TEXT</a:t>
            </a:r>
          </a:p>
          <a:p>
            <a:pPr lvl="1"/>
            <a:r>
              <a:rPr lang="en-US" dirty="0"/>
              <a:t>Second level</a:t>
            </a:r>
          </a:p>
        </p:txBody>
      </p:sp>
      <p:sp>
        <p:nvSpPr>
          <p:cNvPr id="203" name="Freeform 202">
            <a:extLst>
              <a:ext uri="{FF2B5EF4-FFF2-40B4-BE49-F238E27FC236}">
                <a16:creationId xmlns:a16="http://schemas.microsoft.com/office/drawing/2014/main" id="{8BE521E7-BF7B-9F43-A83F-3522684FA9E3}"/>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BD529346-81E2-4046-AC57-90471323C7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0582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A9AA79F-B8D1-784E-A8EC-9704916AF0B6}"/>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55911" y="0"/>
            <a:ext cx="12176967" cy="6858000"/>
          </a:xfrm>
          <a:prstGeom prst="rect">
            <a:avLst/>
          </a:prstGeom>
        </p:spPr>
      </p:pic>
      <p:sp>
        <p:nvSpPr>
          <p:cNvPr id="29" name="Oval 28">
            <a:extLst>
              <a:ext uri="{FF2B5EF4-FFF2-40B4-BE49-F238E27FC236}">
                <a16:creationId xmlns:a16="http://schemas.microsoft.com/office/drawing/2014/main" id="{EFE3831B-BC36-D94F-925B-B0628D5FE391}"/>
              </a:ext>
            </a:extLst>
          </p:cNvPr>
          <p:cNvSpPr/>
          <p:nvPr/>
        </p:nvSpPr>
        <p:spPr>
          <a:xfrm>
            <a:off x="3928741" y="243244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pic>
        <p:nvPicPr>
          <p:cNvPr id="183" name="Picture 182" descr="A picture containing text&#10;&#10;Description automatically generated">
            <a:extLst>
              <a:ext uri="{FF2B5EF4-FFF2-40B4-BE49-F238E27FC236}">
                <a16:creationId xmlns:a16="http://schemas.microsoft.com/office/drawing/2014/main" id="{023CB65E-BEF8-2549-9EB9-8932D469BCD4}"/>
              </a:ext>
            </a:extLst>
          </p:cNvPr>
          <p:cNvPicPr>
            <a:picLocks noChangeAspect="1"/>
          </p:cNvPicPr>
          <p:nvPr userDrawn="1"/>
        </p:nvPicPr>
        <p:blipFill>
          <a:blip r:embed="rId3"/>
          <a:stretch>
            <a:fillRect/>
          </a:stretch>
        </p:blipFill>
        <p:spPr>
          <a:xfrm>
            <a:off x="3780270" y="5386816"/>
            <a:ext cx="1782329" cy="1175304"/>
          </a:xfrm>
          <a:prstGeom prst="rect">
            <a:avLst/>
          </a:prstGeom>
        </p:spPr>
      </p:pic>
      <p:sp>
        <p:nvSpPr>
          <p:cNvPr id="32" name="Oval 31">
            <a:extLst>
              <a:ext uri="{FF2B5EF4-FFF2-40B4-BE49-F238E27FC236}">
                <a16:creationId xmlns:a16="http://schemas.microsoft.com/office/drawing/2014/main" id="{8AB033A8-1417-6946-803E-E86122A67F74}"/>
              </a:ext>
            </a:extLst>
          </p:cNvPr>
          <p:cNvSpPr/>
          <p:nvPr/>
        </p:nvSpPr>
        <p:spPr>
          <a:xfrm>
            <a:off x="3675110" y="3688517"/>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5" name="Oval 34">
            <a:extLst>
              <a:ext uri="{FF2B5EF4-FFF2-40B4-BE49-F238E27FC236}">
                <a16:creationId xmlns:a16="http://schemas.microsoft.com/office/drawing/2014/main" id="{8543ED43-59C2-2543-B7AC-38D302C6F19B}"/>
              </a:ext>
            </a:extLst>
          </p:cNvPr>
          <p:cNvSpPr/>
          <p:nvPr/>
        </p:nvSpPr>
        <p:spPr>
          <a:xfrm>
            <a:off x="5076115" y="3446965"/>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7" name="Oval 36">
            <a:extLst>
              <a:ext uri="{FF2B5EF4-FFF2-40B4-BE49-F238E27FC236}">
                <a16:creationId xmlns:a16="http://schemas.microsoft.com/office/drawing/2014/main" id="{EE286EFD-F3BA-FA4B-BBD0-0A3136543682}"/>
              </a:ext>
            </a:extLst>
          </p:cNvPr>
          <p:cNvSpPr/>
          <p:nvPr/>
        </p:nvSpPr>
        <p:spPr>
          <a:xfrm>
            <a:off x="6091610" y="374450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8" name="Oval 47">
            <a:extLst>
              <a:ext uri="{FF2B5EF4-FFF2-40B4-BE49-F238E27FC236}">
                <a16:creationId xmlns:a16="http://schemas.microsoft.com/office/drawing/2014/main" id="{8EF1B3A2-3640-2B4A-A8C2-FFA2D784CC5E}"/>
              </a:ext>
            </a:extLst>
          </p:cNvPr>
          <p:cNvSpPr/>
          <p:nvPr/>
        </p:nvSpPr>
        <p:spPr>
          <a:xfrm>
            <a:off x="9785677" y="324131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1" name="Oval 50">
            <a:extLst>
              <a:ext uri="{FF2B5EF4-FFF2-40B4-BE49-F238E27FC236}">
                <a16:creationId xmlns:a16="http://schemas.microsoft.com/office/drawing/2014/main" id="{5381D447-B78A-3743-AA77-4E612DFD3F84}"/>
              </a:ext>
            </a:extLst>
          </p:cNvPr>
          <p:cNvSpPr/>
          <p:nvPr/>
        </p:nvSpPr>
        <p:spPr>
          <a:xfrm>
            <a:off x="9862410" y="2406042"/>
            <a:ext cx="140511" cy="140511"/>
          </a:xfrm>
          <a:prstGeom prst="ellipse">
            <a:avLst/>
          </a:prstGeom>
          <a:solidFill>
            <a:srgbClr val="62ACD9"/>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0" name="Oval 59">
            <a:extLst>
              <a:ext uri="{FF2B5EF4-FFF2-40B4-BE49-F238E27FC236}">
                <a16:creationId xmlns:a16="http://schemas.microsoft.com/office/drawing/2014/main" id="{41D7EA00-8E42-4144-AD7F-288419E77718}"/>
              </a:ext>
            </a:extLst>
          </p:cNvPr>
          <p:cNvSpPr/>
          <p:nvPr/>
        </p:nvSpPr>
        <p:spPr>
          <a:xfrm>
            <a:off x="6875681" y="3990458"/>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4" name="Oval 63">
            <a:extLst>
              <a:ext uri="{FF2B5EF4-FFF2-40B4-BE49-F238E27FC236}">
                <a16:creationId xmlns:a16="http://schemas.microsoft.com/office/drawing/2014/main" id="{F075E53C-3686-3347-80F3-EFC151AACD8E}"/>
              </a:ext>
            </a:extLst>
          </p:cNvPr>
          <p:cNvSpPr/>
          <p:nvPr/>
        </p:nvSpPr>
        <p:spPr>
          <a:xfrm>
            <a:off x="3697670" y="3715148"/>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6" name="Oval 65">
            <a:extLst>
              <a:ext uri="{FF2B5EF4-FFF2-40B4-BE49-F238E27FC236}">
                <a16:creationId xmlns:a16="http://schemas.microsoft.com/office/drawing/2014/main" id="{32ECD091-0AEA-844B-8934-A76A16A24F03}"/>
              </a:ext>
            </a:extLst>
          </p:cNvPr>
          <p:cNvSpPr/>
          <p:nvPr/>
        </p:nvSpPr>
        <p:spPr>
          <a:xfrm>
            <a:off x="5104054" y="347386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7" name="Oval 66">
            <a:extLst>
              <a:ext uri="{FF2B5EF4-FFF2-40B4-BE49-F238E27FC236}">
                <a16:creationId xmlns:a16="http://schemas.microsoft.com/office/drawing/2014/main" id="{15E19F30-E060-8549-ADD6-31014389AB7B}"/>
              </a:ext>
            </a:extLst>
          </p:cNvPr>
          <p:cNvSpPr/>
          <p:nvPr/>
        </p:nvSpPr>
        <p:spPr>
          <a:xfrm>
            <a:off x="6120719" y="3772159"/>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7" name="Oval 76">
            <a:extLst>
              <a:ext uri="{FF2B5EF4-FFF2-40B4-BE49-F238E27FC236}">
                <a16:creationId xmlns:a16="http://schemas.microsoft.com/office/drawing/2014/main" id="{7C9A9581-58A2-FF4D-9B7A-B22C83A5C209}"/>
              </a:ext>
            </a:extLst>
          </p:cNvPr>
          <p:cNvSpPr/>
          <p:nvPr/>
        </p:nvSpPr>
        <p:spPr>
          <a:xfrm>
            <a:off x="9889904" y="2433657"/>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9" name="Oval 78">
            <a:extLst>
              <a:ext uri="{FF2B5EF4-FFF2-40B4-BE49-F238E27FC236}">
                <a16:creationId xmlns:a16="http://schemas.microsoft.com/office/drawing/2014/main" id="{B1A9BC4D-F1BE-794B-A4B1-1AB918A58B80}"/>
              </a:ext>
            </a:extLst>
          </p:cNvPr>
          <p:cNvSpPr/>
          <p:nvPr/>
        </p:nvSpPr>
        <p:spPr>
          <a:xfrm>
            <a:off x="9813918" y="3267792"/>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1" name="Rectangle 80">
            <a:extLst>
              <a:ext uri="{FF2B5EF4-FFF2-40B4-BE49-F238E27FC236}">
                <a16:creationId xmlns:a16="http://schemas.microsoft.com/office/drawing/2014/main" id="{FFF0EDB8-594D-C644-AF04-F0373AAA478C}"/>
              </a:ext>
            </a:extLst>
          </p:cNvPr>
          <p:cNvSpPr/>
          <p:nvPr/>
        </p:nvSpPr>
        <p:spPr>
          <a:xfrm>
            <a:off x="7166059" y="3477612"/>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3" name="Rectangle 82">
            <a:extLst>
              <a:ext uri="{FF2B5EF4-FFF2-40B4-BE49-F238E27FC236}">
                <a16:creationId xmlns:a16="http://schemas.microsoft.com/office/drawing/2014/main" id="{F25511CD-E5F6-614A-8C58-1F454ED65B2E}"/>
              </a:ext>
            </a:extLst>
          </p:cNvPr>
          <p:cNvSpPr/>
          <p:nvPr/>
        </p:nvSpPr>
        <p:spPr>
          <a:xfrm>
            <a:off x="7467999" y="2796091"/>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4" name="5-Point Star 83">
            <a:extLst>
              <a:ext uri="{FF2B5EF4-FFF2-40B4-BE49-F238E27FC236}">
                <a16:creationId xmlns:a16="http://schemas.microsoft.com/office/drawing/2014/main" id="{7E4DA9F6-E805-664F-94BB-ADE2BE942805}"/>
              </a:ext>
            </a:extLst>
          </p:cNvPr>
          <p:cNvSpPr/>
          <p:nvPr/>
        </p:nvSpPr>
        <p:spPr>
          <a:xfrm>
            <a:off x="5771189" y="3793179"/>
            <a:ext cx="316252" cy="316252"/>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grpSp>
        <p:nvGrpSpPr>
          <p:cNvPr id="92" name="Group 91">
            <a:extLst>
              <a:ext uri="{FF2B5EF4-FFF2-40B4-BE49-F238E27FC236}">
                <a16:creationId xmlns:a16="http://schemas.microsoft.com/office/drawing/2014/main" id="{86119E65-BC12-FE4C-AF55-1741FBF94BA0}"/>
              </a:ext>
            </a:extLst>
          </p:cNvPr>
          <p:cNvGrpSpPr/>
          <p:nvPr/>
        </p:nvGrpSpPr>
        <p:grpSpPr>
          <a:xfrm>
            <a:off x="10134600" y="3688432"/>
            <a:ext cx="1748215" cy="843501"/>
            <a:chOff x="8064254" y="2383252"/>
            <a:chExt cx="1312780" cy="633406"/>
          </a:xfrm>
        </p:grpSpPr>
        <p:sp>
          <p:nvSpPr>
            <p:cNvPr id="93" name="5-Point Star 92">
              <a:extLst>
                <a:ext uri="{FF2B5EF4-FFF2-40B4-BE49-F238E27FC236}">
                  <a16:creationId xmlns:a16="http://schemas.microsoft.com/office/drawing/2014/main" id="{EEB5250C-561E-0441-8652-8BEF8C4341DD}"/>
                </a:ext>
              </a:extLst>
            </p:cNvPr>
            <p:cNvSpPr/>
            <p:nvPr/>
          </p:nvSpPr>
          <p:spPr>
            <a:xfrm>
              <a:off x="8064254" y="2391963"/>
              <a:ext cx="162878" cy="162878"/>
            </a:xfrm>
            <a:prstGeom prst="star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95" name="Oval 94">
              <a:extLst>
                <a:ext uri="{FF2B5EF4-FFF2-40B4-BE49-F238E27FC236}">
                  <a16:creationId xmlns:a16="http://schemas.microsoft.com/office/drawing/2014/main" id="{0075719D-A441-D041-9AAD-43939A2FD74D}"/>
                </a:ext>
              </a:extLst>
            </p:cNvPr>
            <p:cNvSpPr/>
            <p:nvPr/>
          </p:nvSpPr>
          <p:spPr>
            <a:xfrm>
              <a:off x="8092503" y="2662373"/>
              <a:ext cx="106381" cy="10638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96" name="Oval 95">
              <a:extLst>
                <a:ext uri="{FF2B5EF4-FFF2-40B4-BE49-F238E27FC236}">
                  <a16:creationId xmlns:a16="http://schemas.microsoft.com/office/drawing/2014/main" id="{B2967F21-FDC0-2641-B06D-FB7BB70E4C56}"/>
                </a:ext>
              </a:extLst>
            </p:cNvPr>
            <p:cNvSpPr/>
            <p:nvPr/>
          </p:nvSpPr>
          <p:spPr>
            <a:xfrm>
              <a:off x="8112666" y="2905190"/>
              <a:ext cx="66054" cy="6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97" name="TextBox 96">
              <a:extLst>
                <a:ext uri="{FF2B5EF4-FFF2-40B4-BE49-F238E27FC236}">
                  <a16:creationId xmlns:a16="http://schemas.microsoft.com/office/drawing/2014/main" id="{B2E88CDA-B1B9-EA4A-AB63-F25F389AF831}"/>
                </a:ext>
              </a:extLst>
            </p:cNvPr>
            <p:cNvSpPr txBox="1"/>
            <p:nvPr/>
          </p:nvSpPr>
          <p:spPr>
            <a:xfrm>
              <a:off x="8215061" y="2383252"/>
              <a:ext cx="1161973" cy="633406"/>
            </a:xfrm>
            <a:prstGeom prst="rect">
              <a:avLst/>
            </a:prstGeom>
            <a:noFill/>
          </p:spPr>
          <p:txBody>
            <a:bodyPr wrap="square" rtlCol="0">
              <a:spAutoFit/>
            </a:bodyPr>
            <a:lstStyle/>
            <a:p>
              <a:pPr defTabSz="1217706">
                <a:lnSpc>
                  <a:spcPct val="150000"/>
                </a:lnSpc>
                <a:defRPr/>
              </a:pPr>
              <a:r>
                <a:rPr lang="en-US" sz="666" b="1" dirty="0">
                  <a:solidFill>
                    <a:srgbClr val="7F7F7F"/>
                  </a:solidFill>
                  <a:latin typeface="Montserrat" pitchFamily="2" charset="77"/>
                  <a:cs typeface="Arial" panose="020B0604020202020204" pitchFamily="34" charset="0"/>
                </a:rPr>
                <a:t>Headquarters</a:t>
              </a:r>
            </a:p>
            <a:p>
              <a:pPr defTabSz="1217706">
                <a:lnSpc>
                  <a:spcPct val="150000"/>
                </a:lnSpc>
                <a:defRPr/>
              </a:pPr>
              <a:endParaRPr lang="en-US" sz="666" b="1" dirty="0">
                <a:solidFill>
                  <a:srgbClr val="7F7F7F"/>
                </a:solidFill>
                <a:latin typeface="Montserrat" pitchFamily="2" charset="77"/>
                <a:cs typeface="Arial" panose="020B0604020202020204" pitchFamily="34" charset="0"/>
              </a:endParaRPr>
            </a:p>
            <a:p>
              <a:pPr defTabSz="1217706">
                <a:lnSpc>
                  <a:spcPct val="150000"/>
                </a:lnSpc>
                <a:defRPr/>
              </a:pPr>
              <a:r>
                <a:rPr lang="en-US" sz="666" b="1" dirty="0">
                  <a:solidFill>
                    <a:srgbClr val="7F7F7F"/>
                  </a:solidFill>
                  <a:latin typeface="Montserrat" pitchFamily="2" charset="77"/>
                  <a:cs typeface="Arial" panose="020B0604020202020204" pitchFamily="34" charset="0"/>
                </a:rPr>
                <a:t>Community Facilities</a:t>
              </a:r>
            </a:p>
            <a:p>
              <a:pPr defTabSz="1217706">
                <a:lnSpc>
                  <a:spcPct val="150000"/>
                </a:lnSpc>
                <a:defRPr/>
              </a:pPr>
              <a:endParaRPr lang="en-US" sz="666" b="1" dirty="0">
                <a:solidFill>
                  <a:srgbClr val="7F7F7F"/>
                </a:solidFill>
                <a:latin typeface="Montserrat" pitchFamily="2" charset="77"/>
                <a:cs typeface="Arial" panose="020B0604020202020204" pitchFamily="34" charset="0"/>
              </a:endParaRPr>
            </a:p>
            <a:p>
              <a:pPr defTabSz="1217706">
                <a:lnSpc>
                  <a:spcPct val="150000"/>
                </a:lnSpc>
                <a:defRPr/>
              </a:pPr>
              <a:r>
                <a:rPr lang="en-US" sz="666" b="1" dirty="0">
                  <a:solidFill>
                    <a:srgbClr val="7F7F7F"/>
                  </a:solidFill>
                  <a:latin typeface="Montserrat" pitchFamily="2" charset="77"/>
                  <a:cs typeface="Arial" panose="020B0604020202020204" pitchFamily="34" charset="0"/>
                </a:rPr>
                <a:t>BakeHaven Pack Centers</a:t>
              </a:r>
            </a:p>
          </p:txBody>
        </p:sp>
      </p:grpSp>
      <p:sp>
        <p:nvSpPr>
          <p:cNvPr id="104" name="TextBox 103">
            <a:extLst>
              <a:ext uri="{FF2B5EF4-FFF2-40B4-BE49-F238E27FC236}">
                <a16:creationId xmlns:a16="http://schemas.microsoft.com/office/drawing/2014/main" id="{0A0529FB-3BA1-4445-A73E-3692E56E84F6}"/>
              </a:ext>
            </a:extLst>
          </p:cNvPr>
          <p:cNvSpPr txBox="1"/>
          <p:nvPr/>
        </p:nvSpPr>
        <p:spPr>
          <a:xfrm>
            <a:off x="457200" y="6593348"/>
            <a:ext cx="1688916" cy="230681"/>
          </a:xfrm>
          <a:prstGeom prst="rect">
            <a:avLst/>
          </a:prstGeom>
          <a:noFill/>
        </p:spPr>
        <p:txBody>
          <a:bodyPr wrap="square" lIns="243539" tIns="60885" rIns="243539" bIns="60885" rtlCol="0" anchor="t">
            <a:spAutoFit/>
          </a:bodyPr>
          <a:lstStyle/>
          <a:p>
            <a:pPr defTabSz="913280">
              <a:defRPr/>
            </a:pPr>
            <a:r>
              <a:rPr lang="en-US" sz="700" dirty="0">
                <a:solidFill>
                  <a:srgbClr val="7F7F7F"/>
                </a:solidFill>
                <a:latin typeface="Montserrat" pitchFamily="2" charset="77"/>
                <a:cs typeface="Arial"/>
              </a:rPr>
              <a:t>Map current as of July 2021</a:t>
            </a:r>
            <a:endParaRPr lang="en-US" sz="700" dirty="0">
              <a:solidFill>
                <a:srgbClr val="7F7F7F"/>
              </a:solidFill>
              <a:latin typeface="Montserrat" pitchFamily="2" charset="77"/>
              <a:cs typeface="Arial" panose="020B0604020202020204" pitchFamily="34" charset="0"/>
            </a:endParaRPr>
          </a:p>
        </p:txBody>
      </p:sp>
      <p:sp>
        <p:nvSpPr>
          <p:cNvPr id="107" name="Rectangle 106">
            <a:extLst>
              <a:ext uri="{FF2B5EF4-FFF2-40B4-BE49-F238E27FC236}">
                <a16:creationId xmlns:a16="http://schemas.microsoft.com/office/drawing/2014/main" id="{7BB91951-0D21-2848-A45E-E58C044B5E7E}"/>
              </a:ext>
            </a:extLst>
          </p:cNvPr>
          <p:cNvSpPr/>
          <p:nvPr/>
        </p:nvSpPr>
        <p:spPr>
          <a:xfrm>
            <a:off x="9063298" y="3082274"/>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9" name="Oval 118">
            <a:extLst>
              <a:ext uri="{FF2B5EF4-FFF2-40B4-BE49-F238E27FC236}">
                <a16:creationId xmlns:a16="http://schemas.microsoft.com/office/drawing/2014/main" id="{78E0F6DD-0467-DE40-ACAB-DC120403D0F7}"/>
              </a:ext>
            </a:extLst>
          </p:cNvPr>
          <p:cNvSpPr/>
          <p:nvPr userDrawn="1"/>
        </p:nvSpPr>
        <p:spPr>
          <a:xfrm>
            <a:off x="3675110" y="3688517"/>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2" name="Oval 121">
            <a:extLst>
              <a:ext uri="{FF2B5EF4-FFF2-40B4-BE49-F238E27FC236}">
                <a16:creationId xmlns:a16="http://schemas.microsoft.com/office/drawing/2014/main" id="{BED2FC87-8983-0147-B97F-618A45AB60DB}"/>
              </a:ext>
            </a:extLst>
          </p:cNvPr>
          <p:cNvSpPr/>
          <p:nvPr userDrawn="1"/>
        </p:nvSpPr>
        <p:spPr>
          <a:xfrm>
            <a:off x="5076115" y="3446965"/>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4" name="Oval 123">
            <a:extLst>
              <a:ext uri="{FF2B5EF4-FFF2-40B4-BE49-F238E27FC236}">
                <a16:creationId xmlns:a16="http://schemas.microsoft.com/office/drawing/2014/main" id="{850FDF4F-201B-0B4C-832A-CBE976A51F14}"/>
              </a:ext>
            </a:extLst>
          </p:cNvPr>
          <p:cNvSpPr/>
          <p:nvPr userDrawn="1"/>
        </p:nvSpPr>
        <p:spPr>
          <a:xfrm>
            <a:off x="6091610" y="374450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5" name="Oval 134">
            <a:extLst>
              <a:ext uri="{FF2B5EF4-FFF2-40B4-BE49-F238E27FC236}">
                <a16:creationId xmlns:a16="http://schemas.microsoft.com/office/drawing/2014/main" id="{27F9DDD7-4F5D-6A46-A6F3-BBDCAB765EBF}"/>
              </a:ext>
            </a:extLst>
          </p:cNvPr>
          <p:cNvSpPr/>
          <p:nvPr userDrawn="1"/>
        </p:nvSpPr>
        <p:spPr>
          <a:xfrm>
            <a:off x="9785677" y="3241310"/>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8" name="Oval 137">
            <a:extLst>
              <a:ext uri="{FF2B5EF4-FFF2-40B4-BE49-F238E27FC236}">
                <a16:creationId xmlns:a16="http://schemas.microsoft.com/office/drawing/2014/main" id="{FF30207C-1228-DB4F-A3AF-7D1CE9861E6B}"/>
              </a:ext>
            </a:extLst>
          </p:cNvPr>
          <p:cNvSpPr/>
          <p:nvPr userDrawn="1"/>
        </p:nvSpPr>
        <p:spPr>
          <a:xfrm>
            <a:off x="9862410" y="2406042"/>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4" name="Oval 153">
            <a:extLst>
              <a:ext uri="{FF2B5EF4-FFF2-40B4-BE49-F238E27FC236}">
                <a16:creationId xmlns:a16="http://schemas.microsoft.com/office/drawing/2014/main" id="{EF286627-AF29-7B4D-83BC-A693204DE3E0}"/>
              </a:ext>
            </a:extLst>
          </p:cNvPr>
          <p:cNvSpPr/>
          <p:nvPr userDrawn="1"/>
        </p:nvSpPr>
        <p:spPr>
          <a:xfrm>
            <a:off x="6120719" y="3772159"/>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6" name="Oval 165">
            <a:extLst>
              <a:ext uri="{FF2B5EF4-FFF2-40B4-BE49-F238E27FC236}">
                <a16:creationId xmlns:a16="http://schemas.microsoft.com/office/drawing/2014/main" id="{EBED477E-6C90-9D42-B632-F69A1E6117BB}"/>
              </a:ext>
            </a:extLst>
          </p:cNvPr>
          <p:cNvSpPr/>
          <p:nvPr userDrawn="1"/>
        </p:nvSpPr>
        <p:spPr>
          <a:xfrm>
            <a:off x="9813918" y="3267792"/>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pic>
        <p:nvPicPr>
          <p:cNvPr id="178" name="Picture 177">
            <a:extLst>
              <a:ext uri="{FF2B5EF4-FFF2-40B4-BE49-F238E27FC236}">
                <a16:creationId xmlns:a16="http://schemas.microsoft.com/office/drawing/2014/main" id="{AE743213-1AA3-AB47-8CC4-B03298A3429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3671" y="4169819"/>
            <a:ext cx="12180138" cy="2719303"/>
          </a:xfrm>
          <a:prstGeom prst="rect">
            <a:avLst/>
          </a:prstGeom>
        </p:spPr>
      </p:pic>
      <p:sp>
        <p:nvSpPr>
          <p:cNvPr id="171" name="5-Point Star 170">
            <a:extLst>
              <a:ext uri="{FF2B5EF4-FFF2-40B4-BE49-F238E27FC236}">
                <a16:creationId xmlns:a16="http://schemas.microsoft.com/office/drawing/2014/main" id="{21AA0E8C-9153-CE4D-B72F-8B47EF25C9E7}"/>
              </a:ext>
            </a:extLst>
          </p:cNvPr>
          <p:cNvSpPr/>
          <p:nvPr userDrawn="1"/>
        </p:nvSpPr>
        <p:spPr>
          <a:xfrm>
            <a:off x="5771189" y="3793179"/>
            <a:ext cx="316252" cy="31625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84" name="Oval 183">
            <a:extLst>
              <a:ext uri="{FF2B5EF4-FFF2-40B4-BE49-F238E27FC236}">
                <a16:creationId xmlns:a16="http://schemas.microsoft.com/office/drawing/2014/main" id="{FDE5F1D5-963F-0045-BA66-3681321FF3BA}"/>
              </a:ext>
            </a:extLst>
          </p:cNvPr>
          <p:cNvSpPr/>
          <p:nvPr userDrawn="1"/>
        </p:nvSpPr>
        <p:spPr>
          <a:xfrm>
            <a:off x="5092208" y="5764261"/>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pic>
        <p:nvPicPr>
          <p:cNvPr id="186" name="Picture 185" descr="Logo&#10;&#10;Description automatically generated">
            <a:extLst>
              <a:ext uri="{FF2B5EF4-FFF2-40B4-BE49-F238E27FC236}">
                <a16:creationId xmlns:a16="http://schemas.microsoft.com/office/drawing/2014/main" id="{46E45C29-85DA-7840-81B0-F07856155FD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187" name="TextBox 186">
            <a:extLst>
              <a:ext uri="{FF2B5EF4-FFF2-40B4-BE49-F238E27FC236}">
                <a16:creationId xmlns:a16="http://schemas.microsoft.com/office/drawing/2014/main" id="{68AA9E2F-EF68-8D46-9D5C-1551369EAFC9}"/>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174" name="Oval 173">
            <a:extLst>
              <a:ext uri="{FF2B5EF4-FFF2-40B4-BE49-F238E27FC236}">
                <a16:creationId xmlns:a16="http://schemas.microsoft.com/office/drawing/2014/main" id="{976F993D-DC75-3C4D-8E24-73C8297E0B5C}"/>
              </a:ext>
            </a:extLst>
          </p:cNvPr>
          <p:cNvSpPr/>
          <p:nvPr userDrawn="1"/>
        </p:nvSpPr>
        <p:spPr>
          <a:xfrm>
            <a:off x="6902313" y="4017090"/>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5" name="Oval 174">
            <a:extLst>
              <a:ext uri="{FF2B5EF4-FFF2-40B4-BE49-F238E27FC236}">
                <a16:creationId xmlns:a16="http://schemas.microsoft.com/office/drawing/2014/main" id="{41FA4614-9F8B-5B41-86D3-4BD1E1DF3B60}"/>
              </a:ext>
            </a:extLst>
          </p:cNvPr>
          <p:cNvSpPr/>
          <p:nvPr userDrawn="1"/>
        </p:nvSpPr>
        <p:spPr>
          <a:xfrm>
            <a:off x="6827370" y="4087078"/>
            <a:ext cx="140511" cy="14051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7" name="Oval 176">
            <a:extLst>
              <a:ext uri="{FF2B5EF4-FFF2-40B4-BE49-F238E27FC236}">
                <a16:creationId xmlns:a16="http://schemas.microsoft.com/office/drawing/2014/main" id="{F6E3D051-2A93-1D47-A973-88D8C2C30AE8}"/>
              </a:ext>
            </a:extLst>
          </p:cNvPr>
          <p:cNvSpPr/>
          <p:nvPr userDrawn="1"/>
        </p:nvSpPr>
        <p:spPr>
          <a:xfrm>
            <a:off x="5104486" y="3471497"/>
            <a:ext cx="87246" cy="872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 name="Title 4">
            <a:extLst>
              <a:ext uri="{FF2B5EF4-FFF2-40B4-BE49-F238E27FC236}">
                <a16:creationId xmlns:a16="http://schemas.microsoft.com/office/drawing/2014/main" id="{18BAD60C-F24C-174B-9709-FE544FBCD124}"/>
              </a:ext>
            </a:extLst>
          </p:cNvPr>
          <p:cNvSpPr>
            <a:spLocks noGrp="1"/>
          </p:cNvSpPr>
          <p:nvPr>
            <p:ph type="title"/>
          </p:nvPr>
        </p:nvSpPr>
        <p:spPr/>
        <p:txBody>
          <a:bodyPr/>
          <a:lstStyle/>
          <a:p>
            <a:r>
              <a:rPr lang="en-US"/>
              <a:t>Click to edit Master title style</a:t>
            </a:r>
          </a:p>
        </p:txBody>
      </p:sp>
      <p:sp>
        <p:nvSpPr>
          <p:cNvPr id="182" name="Freeform 181">
            <a:extLst>
              <a:ext uri="{FF2B5EF4-FFF2-40B4-BE49-F238E27FC236}">
                <a16:creationId xmlns:a16="http://schemas.microsoft.com/office/drawing/2014/main" id="{B718D97B-B229-674F-A3C0-8EC478F62F19}"/>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8" name="Text Placeholder 4">
            <a:extLst>
              <a:ext uri="{FF2B5EF4-FFF2-40B4-BE49-F238E27FC236}">
                <a16:creationId xmlns:a16="http://schemas.microsoft.com/office/drawing/2014/main" id="{DF1CF101-D555-3C45-A910-3CD3163AFB9E}"/>
              </a:ext>
            </a:extLst>
          </p:cNvPr>
          <p:cNvSpPr>
            <a:spLocks noGrp="1"/>
          </p:cNvSpPr>
          <p:nvPr>
            <p:ph type="body" sz="quarter" idx="13" hasCustomPrompt="1"/>
          </p:nvPr>
        </p:nvSpPr>
        <p:spPr>
          <a:xfrm>
            <a:off x="707118" y="1893925"/>
            <a:ext cx="1229662" cy="4506874"/>
          </a:xfrm>
        </p:spPr>
        <p:txBody>
          <a:bodyPr lIns="0" tIns="0" rIns="0" bIns="0">
            <a:noAutofit/>
          </a:bodyPr>
          <a:lstStyle>
            <a:lvl1pPr marL="0" indent="0">
              <a:spcBef>
                <a:spcPts val="0"/>
              </a:spcBef>
              <a:buNone/>
              <a:defRPr sz="900" b="1" i="0">
                <a:solidFill>
                  <a:schemeClr val="accent3"/>
                </a:solidFill>
                <a:latin typeface="Montserrat" pitchFamily="2" charset="77"/>
              </a:defRPr>
            </a:lvl1pPr>
            <a:lvl2pPr marL="0" indent="0">
              <a:spcBef>
                <a:spcPts val="0"/>
              </a:spcBef>
              <a:buNone/>
              <a:defRPr sz="800">
                <a:solidFill>
                  <a:srgbClr val="7F7F7F"/>
                </a:solidFill>
              </a:defRPr>
            </a:lvl2pPr>
          </a:lstStyle>
          <a:p>
            <a:pPr lvl="0"/>
            <a:r>
              <a:rPr lang="en-US" dirty="0"/>
              <a:t>TEXT</a:t>
            </a:r>
          </a:p>
          <a:p>
            <a:pPr lvl="1"/>
            <a:r>
              <a:rPr lang="en-US" dirty="0"/>
              <a:t>Second level</a:t>
            </a:r>
          </a:p>
        </p:txBody>
      </p:sp>
      <p:sp>
        <p:nvSpPr>
          <p:cNvPr id="191" name="Text Placeholder 4">
            <a:extLst>
              <a:ext uri="{FF2B5EF4-FFF2-40B4-BE49-F238E27FC236}">
                <a16:creationId xmlns:a16="http://schemas.microsoft.com/office/drawing/2014/main" id="{D8BC578C-1CA7-1540-998D-115450364255}"/>
              </a:ext>
            </a:extLst>
          </p:cNvPr>
          <p:cNvSpPr>
            <a:spLocks noGrp="1"/>
          </p:cNvSpPr>
          <p:nvPr>
            <p:ph type="body" sz="quarter" idx="14" hasCustomPrompt="1"/>
          </p:nvPr>
        </p:nvSpPr>
        <p:spPr>
          <a:xfrm>
            <a:off x="2187575" y="1893925"/>
            <a:ext cx="1229662" cy="4506874"/>
          </a:xfrm>
        </p:spPr>
        <p:txBody>
          <a:bodyPr lIns="0" tIns="0" rIns="0" bIns="0">
            <a:noAutofit/>
          </a:bodyPr>
          <a:lstStyle>
            <a:lvl1pPr marL="0" indent="0">
              <a:spcBef>
                <a:spcPts val="0"/>
              </a:spcBef>
              <a:buNone/>
              <a:defRPr sz="900" b="1" i="0">
                <a:solidFill>
                  <a:schemeClr val="accent3"/>
                </a:solidFill>
                <a:latin typeface="Montserrat" pitchFamily="2" charset="77"/>
              </a:defRPr>
            </a:lvl1pPr>
            <a:lvl2pPr marL="0" indent="0">
              <a:spcBef>
                <a:spcPts val="0"/>
              </a:spcBef>
              <a:buNone/>
              <a:defRPr sz="800">
                <a:solidFill>
                  <a:srgbClr val="7F7F7F"/>
                </a:solidFill>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338971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B7E9845-2813-384A-B599-331E586EC9C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729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D810259-C7AF-0042-8746-701A1528030C}"/>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sp>
        <p:nvSpPr>
          <p:cNvPr id="19" name="Freeform 18">
            <a:extLst>
              <a:ext uri="{FF2B5EF4-FFF2-40B4-BE49-F238E27FC236}">
                <a16:creationId xmlns:a16="http://schemas.microsoft.com/office/drawing/2014/main" id="{6C359D4C-F20E-7844-8889-0B0B499B7D53}"/>
              </a:ext>
            </a:extLst>
          </p:cNvPr>
          <p:cNvSpPr/>
          <p:nvPr userDrawn="1"/>
        </p:nvSpPr>
        <p:spPr>
          <a:xfrm rot="10800000">
            <a:off x="6096000" y="1720060"/>
            <a:ext cx="143068" cy="1239375"/>
          </a:xfrm>
          <a:custGeom>
            <a:avLst/>
            <a:gdLst>
              <a:gd name="connsiteX0" fmla="*/ 1058 w 151077"/>
              <a:gd name="connsiteY0" fmla="*/ 0 h 2304269"/>
              <a:gd name="connsiteX1" fmla="*/ 151077 w 151077"/>
              <a:gd name="connsiteY1" fmla="*/ 150019 h 2304269"/>
              <a:gd name="connsiteX2" fmla="*/ 151077 w 151077"/>
              <a:gd name="connsiteY2" fmla="*/ 2304269 h 2304269"/>
              <a:gd name="connsiteX3" fmla="*/ 0 w 151077"/>
              <a:gd name="connsiteY3" fmla="*/ 2304269 h 2304269"/>
              <a:gd name="connsiteX4" fmla="*/ 0 w 151077"/>
              <a:gd name="connsiteY4" fmla="*/ 214 h 2304269"/>
              <a:gd name="connsiteX0" fmla="*/ 1058 w 260850"/>
              <a:gd name="connsiteY0" fmla="*/ 0 h 2304269"/>
              <a:gd name="connsiteX1" fmla="*/ 151077 w 260850"/>
              <a:gd name="connsiteY1" fmla="*/ 150019 h 2304269"/>
              <a:gd name="connsiteX2" fmla="*/ 260850 w 260850"/>
              <a:gd name="connsiteY2" fmla="*/ 2293815 h 2304269"/>
              <a:gd name="connsiteX3" fmla="*/ 0 w 260850"/>
              <a:gd name="connsiteY3" fmla="*/ 2304269 h 2304269"/>
              <a:gd name="connsiteX4" fmla="*/ 0 w 260850"/>
              <a:gd name="connsiteY4" fmla="*/ 214 h 2304269"/>
              <a:gd name="connsiteX5" fmla="*/ 1058 w 260850"/>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5624 w 266078"/>
              <a:gd name="connsiteY2" fmla="*/ 2299043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8600 w 266078"/>
              <a:gd name="connsiteY2" fmla="*/ 2257370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997"/>
              <a:gd name="connsiteX1" fmla="*/ 266078 w 266078"/>
              <a:gd name="connsiteY1" fmla="*/ 228429 h 2304997"/>
              <a:gd name="connsiteX2" fmla="*/ 258600 w 266078"/>
              <a:gd name="connsiteY2" fmla="*/ 2304997 h 2304997"/>
              <a:gd name="connsiteX3" fmla="*/ 0 w 266078"/>
              <a:gd name="connsiteY3" fmla="*/ 2304269 h 2304997"/>
              <a:gd name="connsiteX4" fmla="*/ 0 w 266078"/>
              <a:gd name="connsiteY4" fmla="*/ 214 h 2304997"/>
              <a:gd name="connsiteX5" fmla="*/ 1058 w 266078"/>
              <a:gd name="connsiteY5" fmla="*/ 0 h 23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78" h="2304997">
                <a:moveTo>
                  <a:pt x="1058" y="0"/>
                </a:moveTo>
                <a:cubicBezTo>
                  <a:pt x="83911" y="0"/>
                  <a:pt x="255624" y="35803"/>
                  <a:pt x="266078" y="228429"/>
                </a:cubicBezTo>
                <a:cubicBezTo>
                  <a:pt x="264335" y="916891"/>
                  <a:pt x="260343" y="1616535"/>
                  <a:pt x="258600" y="2304997"/>
                </a:cubicBezTo>
                <a:lnTo>
                  <a:pt x="0" y="2304269"/>
                </a:lnTo>
                <a:lnTo>
                  <a:pt x="0" y="214"/>
                </a:lnTo>
                <a:lnTo>
                  <a:pt x="105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Text Placeholder 7">
            <a:extLst>
              <a:ext uri="{FF2B5EF4-FFF2-40B4-BE49-F238E27FC236}">
                <a16:creationId xmlns:a16="http://schemas.microsoft.com/office/drawing/2014/main" id="{6D98BA33-C50E-1146-851C-8E1F7066F223}"/>
              </a:ext>
            </a:extLst>
          </p:cNvPr>
          <p:cNvSpPr>
            <a:spLocks noGrp="1"/>
          </p:cNvSpPr>
          <p:nvPr>
            <p:ph type="body" sz="quarter" idx="14" hasCustomPrompt="1"/>
          </p:nvPr>
        </p:nvSpPr>
        <p:spPr>
          <a:xfrm>
            <a:off x="6389833" y="1715862"/>
            <a:ext cx="4263371" cy="902017"/>
          </a:xfrm>
          <a:prstGeom prst="rect">
            <a:avLst/>
          </a:prstGeom>
        </p:spPr>
        <p:txBody>
          <a:bodyPr/>
          <a:lstStyle>
            <a:lvl1pPr marL="0" indent="0">
              <a:lnSpc>
                <a:spcPts val="3560"/>
              </a:lnSpc>
              <a:buNone/>
              <a:defRPr sz="3600" b="1" i="0">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Montserrat bold headline – 36pts</a:t>
            </a:r>
          </a:p>
        </p:txBody>
      </p:sp>
      <p:sp>
        <p:nvSpPr>
          <p:cNvPr id="23" name="Text Placeholder 2">
            <a:extLst>
              <a:ext uri="{FF2B5EF4-FFF2-40B4-BE49-F238E27FC236}">
                <a16:creationId xmlns:a16="http://schemas.microsoft.com/office/drawing/2014/main" id="{1AFE9260-C99D-3F45-B3D0-5667E1BE0004}"/>
              </a:ext>
            </a:extLst>
          </p:cNvPr>
          <p:cNvSpPr>
            <a:spLocks noGrp="1"/>
          </p:cNvSpPr>
          <p:nvPr>
            <p:ph type="body" sz="quarter" idx="15" hasCustomPrompt="1"/>
          </p:nvPr>
        </p:nvSpPr>
        <p:spPr>
          <a:xfrm>
            <a:off x="6389688" y="2688766"/>
            <a:ext cx="4876075" cy="356275"/>
          </a:xfrm>
          <a:prstGeom prst="rect">
            <a:avLst/>
          </a:prstGeom>
        </p:spPr>
        <p:txBody>
          <a:bodyPr/>
          <a:lstStyle>
            <a:lvl1pPr marL="0" indent="0">
              <a:buNone/>
              <a:defRPr sz="2000">
                <a:solidFill>
                  <a:schemeClr val="bg1"/>
                </a:solidFill>
                <a:latin typeface="Montserrat" pitchFamily="2" charset="77"/>
              </a:defRPr>
            </a:lvl1pPr>
            <a:lvl2pPr marL="457200" indent="0">
              <a:buNone/>
              <a:defRPr sz="2000">
                <a:solidFill>
                  <a:schemeClr val="accent5"/>
                </a:solidFill>
                <a:latin typeface="Montserrat" pitchFamily="2" charset="77"/>
              </a:defRPr>
            </a:lvl2pPr>
            <a:lvl3pPr marL="914400" indent="0">
              <a:buNone/>
              <a:defRPr sz="2000">
                <a:solidFill>
                  <a:schemeClr val="accent5"/>
                </a:solidFill>
                <a:latin typeface="Montserrat" pitchFamily="2" charset="77"/>
              </a:defRPr>
            </a:lvl3pPr>
            <a:lvl4pPr marL="1371600" indent="0">
              <a:buNone/>
              <a:defRPr sz="2000">
                <a:solidFill>
                  <a:schemeClr val="accent5"/>
                </a:solidFill>
                <a:latin typeface="Montserrat" pitchFamily="2" charset="77"/>
              </a:defRPr>
            </a:lvl4pPr>
            <a:lvl5pPr marL="1828800" indent="0">
              <a:buNone/>
              <a:defRPr sz="2000">
                <a:solidFill>
                  <a:schemeClr val="accent5"/>
                </a:solidFill>
                <a:latin typeface="Montserrat" pitchFamily="2" charset="77"/>
              </a:defRPr>
            </a:lvl5pPr>
          </a:lstStyle>
          <a:p>
            <a:pPr lvl="0"/>
            <a:r>
              <a:rPr lang="en-US" dirty="0"/>
              <a:t>Montserrat regular subhead – 20pts</a:t>
            </a:r>
          </a:p>
        </p:txBody>
      </p:sp>
      <p:sp>
        <p:nvSpPr>
          <p:cNvPr id="9" name="TextBox 8">
            <a:extLst>
              <a:ext uri="{FF2B5EF4-FFF2-40B4-BE49-F238E27FC236}">
                <a16:creationId xmlns:a16="http://schemas.microsoft.com/office/drawing/2014/main" id="{B798B385-DA5A-4040-A20B-A5FB57F5F395}"/>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pic>
        <p:nvPicPr>
          <p:cNvPr id="11" name="Picture 10" descr="Logo, company name&#10;&#10;Description automatically generated">
            <a:extLst>
              <a:ext uri="{FF2B5EF4-FFF2-40B4-BE49-F238E27FC236}">
                <a16:creationId xmlns:a16="http://schemas.microsoft.com/office/drawing/2014/main" id="{217FE8B8-A878-4C46-A1A2-1EE3DA311ED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spTree>
    <p:extLst>
      <p:ext uri="{BB962C8B-B14F-4D97-AF65-F5344CB8AC3E}">
        <p14:creationId xmlns:p14="http://schemas.microsoft.com/office/powerpoint/2010/main" val="3510081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2440D59-128C-CF4B-8A07-CF259A7F63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3"/>
            <a:ext cx="12192001" cy="6858000"/>
          </a:xfrm>
          <a:prstGeom prst="rect">
            <a:avLst/>
          </a:prstGeom>
        </p:spPr>
      </p:pic>
      <p:sp>
        <p:nvSpPr>
          <p:cNvPr id="24" name="Freeform 23">
            <a:extLst>
              <a:ext uri="{FF2B5EF4-FFF2-40B4-BE49-F238E27FC236}">
                <a16:creationId xmlns:a16="http://schemas.microsoft.com/office/drawing/2014/main" id="{F2B0012E-B905-2A44-9A09-9EA4A3C1BF6E}"/>
              </a:ext>
            </a:extLst>
          </p:cNvPr>
          <p:cNvSpPr/>
          <p:nvPr/>
        </p:nvSpPr>
        <p:spPr>
          <a:xfrm rot="10800000">
            <a:off x="1040186" y="-9654"/>
            <a:ext cx="154787" cy="1340900"/>
          </a:xfrm>
          <a:custGeom>
            <a:avLst/>
            <a:gdLst>
              <a:gd name="connsiteX0" fmla="*/ 1058 w 151077"/>
              <a:gd name="connsiteY0" fmla="*/ 0 h 2304269"/>
              <a:gd name="connsiteX1" fmla="*/ 151077 w 151077"/>
              <a:gd name="connsiteY1" fmla="*/ 150019 h 2304269"/>
              <a:gd name="connsiteX2" fmla="*/ 151077 w 151077"/>
              <a:gd name="connsiteY2" fmla="*/ 2304269 h 2304269"/>
              <a:gd name="connsiteX3" fmla="*/ 0 w 151077"/>
              <a:gd name="connsiteY3" fmla="*/ 2304269 h 2304269"/>
              <a:gd name="connsiteX4" fmla="*/ 0 w 151077"/>
              <a:gd name="connsiteY4" fmla="*/ 214 h 2304269"/>
              <a:gd name="connsiteX0" fmla="*/ 1058 w 260850"/>
              <a:gd name="connsiteY0" fmla="*/ 0 h 2304269"/>
              <a:gd name="connsiteX1" fmla="*/ 151077 w 260850"/>
              <a:gd name="connsiteY1" fmla="*/ 150019 h 2304269"/>
              <a:gd name="connsiteX2" fmla="*/ 260850 w 260850"/>
              <a:gd name="connsiteY2" fmla="*/ 2293815 h 2304269"/>
              <a:gd name="connsiteX3" fmla="*/ 0 w 260850"/>
              <a:gd name="connsiteY3" fmla="*/ 2304269 h 2304269"/>
              <a:gd name="connsiteX4" fmla="*/ 0 w 260850"/>
              <a:gd name="connsiteY4" fmla="*/ 214 h 2304269"/>
              <a:gd name="connsiteX5" fmla="*/ 1058 w 260850"/>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5624 w 266078"/>
              <a:gd name="connsiteY2" fmla="*/ 2299043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8600 w 266078"/>
              <a:gd name="connsiteY2" fmla="*/ 2257370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997"/>
              <a:gd name="connsiteX1" fmla="*/ 266078 w 266078"/>
              <a:gd name="connsiteY1" fmla="*/ 228429 h 2304997"/>
              <a:gd name="connsiteX2" fmla="*/ 258600 w 266078"/>
              <a:gd name="connsiteY2" fmla="*/ 2304997 h 2304997"/>
              <a:gd name="connsiteX3" fmla="*/ 0 w 266078"/>
              <a:gd name="connsiteY3" fmla="*/ 2304269 h 2304997"/>
              <a:gd name="connsiteX4" fmla="*/ 0 w 266078"/>
              <a:gd name="connsiteY4" fmla="*/ 214 h 2304997"/>
              <a:gd name="connsiteX5" fmla="*/ 1058 w 266078"/>
              <a:gd name="connsiteY5" fmla="*/ 0 h 23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78" h="2304997">
                <a:moveTo>
                  <a:pt x="1058" y="0"/>
                </a:moveTo>
                <a:cubicBezTo>
                  <a:pt x="83911" y="0"/>
                  <a:pt x="255624" y="35803"/>
                  <a:pt x="266078" y="228429"/>
                </a:cubicBezTo>
                <a:cubicBezTo>
                  <a:pt x="264335" y="916891"/>
                  <a:pt x="260343" y="1616535"/>
                  <a:pt x="258600" y="2304997"/>
                </a:cubicBezTo>
                <a:lnTo>
                  <a:pt x="0" y="2304269"/>
                </a:lnTo>
                <a:lnTo>
                  <a:pt x="0" y="214"/>
                </a:lnTo>
                <a:lnTo>
                  <a:pt x="1058"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pic>
        <p:nvPicPr>
          <p:cNvPr id="25" name="Picture 24">
            <a:extLst>
              <a:ext uri="{FF2B5EF4-FFF2-40B4-BE49-F238E27FC236}">
                <a16:creationId xmlns:a16="http://schemas.microsoft.com/office/drawing/2014/main" id="{F13B166E-37B9-5B41-94E7-C10865C4E38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sp>
        <p:nvSpPr>
          <p:cNvPr id="30" name="Text Placeholder 2">
            <a:extLst>
              <a:ext uri="{FF2B5EF4-FFF2-40B4-BE49-F238E27FC236}">
                <a16:creationId xmlns:a16="http://schemas.microsoft.com/office/drawing/2014/main" id="{216E47DC-39A5-BB4D-9041-1F5480957C1F}"/>
              </a:ext>
            </a:extLst>
          </p:cNvPr>
          <p:cNvSpPr>
            <a:spLocks noGrp="1"/>
          </p:cNvSpPr>
          <p:nvPr>
            <p:ph type="body" sz="quarter" idx="15" hasCustomPrompt="1"/>
          </p:nvPr>
        </p:nvSpPr>
        <p:spPr>
          <a:xfrm>
            <a:off x="1428754" y="1981200"/>
            <a:ext cx="4876075" cy="356275"/>
          </a:xfrm>
          <a:prstGeom prst="rect">
            <a:avLst/>
          </a:prstGeom>
        </p:spPr>
        <p:txBody>
          <a:bodyPr/>
          <a:lstStyle>
            <a:lvl1pPr marL="0" indent="0">
              <a:buNone/>
              <a:defRPr sz="2000">
                <a:solidFill>
                  <a:schemeClr val="tx2"/>
                </a:solidFill>
                <a:latin typeface="Montserrat" pitchFamily="2" charset="77"/>
              </a:defRPr>
            </a:lvl1pPr>
            <a:lvl2pPr marL="457200" indent="0">
              <a:buNone/>
              <a:defRPr sz="2000">
                <a:solidFill>
                  <a:schemeClr val="accent5"/>
                </a:solidFill>
                <a:latin typeface="Montserrat" pitchFamily="2" charset="77"/>
              </a:defRPr>
            </a:lvl2pPr>
            <a:lvl3pPr marL="914400" indent="0">
              <a:buNone/>
              <a:defRPr sz="2000">
                <a:solidFill>
                  <a:schemeClr val="accent5"/>
                </a:solidFill>
                <a:latin typeface="Montserrat" pitchFamily="2" charset="77"/>
              </a:defRPr>
            </a:lvl3pPr>
            <a:lvl4pPr marL="1371600" indent="0">
              <a:buNone/>
              <a:defRPr sz="2000">
                <a:solidFill>
                  <a:schemeClr val="accent5"/>
                </a:solidFill>
                <a:latin typeface="Montserrat" pitchFamily="2" charset="77"/>
              </a:defRPr>
            </a:lvl4pPr>
            <a:lvl5pPr marL="1828800" indent="0">
              <a:buNone/>
              <a:defRPr sz="2000">
                <a:solidFill>
                  <a:schemeClr val="accent5"/>
                </a:solidFill>
                <a:latin typeface="Montserrat" pitchFamily="2" charset="77"/>
              </a:defRPr>
            </a:lvl5pPr>
          </a:lstStyle>
          <a:p>
            <a:pPr lvl="0"/>
            <a:r>
              <a:rPr lang="en-US" dirty="0"/>
              <a:t>Montserrat regular subhead – 20pts</a:t>
            </a:r>
          </a:p>
        </p:txBody>
      </p:sp>
      <p:sp>
        <p:nvSpPr>
          <p:cNvPr id="3" name="Text Placeholder 2">
            <a:extLst>
              <a:ext uri="{FF2B5EF4-FFF2-40B4-BE49-F238E27FC236}">
                <a16:creationId xmlns:a16="http://schemas.microsoft.com/office/drawing/2014/main" id="{1B1C1595-4756-AC4B-89FC-8665A95F9D40}"/>
              </a:ext>
            </a:extLst>
          </p:cNvPr>
          <p:cNvSpPr>
            <a:spLocks noGrp="1"/>
          </p:cNvSpPr>
          <p:nvPr>
            <p:ph type="body" sz="quarter" idx="16" hasCustomPrompt="1"/>
          </p:nvPr>
        </p:nvSpPr>
        <p:spPr>
          <a:xfrm>
            <a:off x="1428750" y="945153"/>
            <a:ext cx="4667250" cy="962025"/>
          </a:xfrm>
          <a:prstGeom prst="rect">
            <a:avLst/>
          </a:prstGeom>
        </p:spPr>
        <p:txBody>
          <a:bodyPr/>
          <a:lstStyle>
            <a:lvl1pPr marL="0" indent="0">
              <a:lnSpc>
                <a:spcPts val="3520"/>
              </a:lnSpc>
              <a:buNone/>
              <a:defRPr sz="3600" b="1">
                <a:solidFill>
                  <a:schemeClr val="accent2"/>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Montserrat bold headline – 36pts</a:t>
            </a:r>
          </a:p>
        </p:txBody>
      </p:sp>
      <p:sp>
        <p:nvSpPr>
          <p:cNvPr id="9" name="TextBox 8">
            <a:extLst>
              <a:ext uri="{FF2B5EF4-FFF2-40B4-BE49-F238E27FC236}">
                <a16:creationId xmlns:a16="http://schemas.microsoft.com/office/drawing/2014/main" id="{699901B7-6BA4-5E46-997F-A639E4F5C718}"/>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pic>
        <p:nvPicPr>
          <p:cNvPr id="11" name="Picture 10" descr="Logo, company name&#10;&#10;Description automatically generated">
            <a:extLst>
              <a:ext uri="{FF2B5EF4-FFF2-40B4-BE49-F238E27FC236}">
                <a16:creationId xmlns:a16="http://schemas.microsoft.com/office/drawing/2014/main" id="{F188EE20-F5DE-C445-8E11-A70494F219D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spTree>
    <p:extLst>
      <p:ext uri="{BB962C8B-B14F-4D97-AF65-F5344CB8AC3E}">
        <p14:creationId xmlns:p14="http://schemas.microsoft.com/office/powerpoint/2010/main" val="169887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A7EC266D-6882-A947-B4F5-C3FAB78282D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1999" cy="6872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B57FF749-4965-9849-BB8B-D13F44CDC09F}"/>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sp>
        <p:nvSpPr>
          <p:cNvPr id="35" name="Freeform 34">
            <a:extLst>
              <a:ext uri="{FF2B5EF4-FFF2-40B4-BE49-F238E27FC236}">
                <a16:creationId xmlns:a16="http://schemas.microsoft.com/office/drawing/2014/main" id="{689F1A02-F7BB-D94D-9A95-771EB7DF7B8A}"/>
              </a:ext>
            </a:extLst>
          </p:cNvPr>
          <p:cNvSpPr/>
          <p:nvPr/>
        </p:nvSpPr>
        <p:spPr>
          <a:xfrm rot="10800000">
            <a:off x="1040186" y="-9654"/>
            <a:ext cx="154787" cy="1340900"/>
          </a:xfrm>
          <a:custGeom>
            <a:avLst/>
            <a:gdLst>
              <a:gd name="connsiteX0" fmla="*/ 1058 w 151077"/>
              <a:gd name="connsiteY0" fmla="*/ 0 h 2304269"/>
              <a:gd name="connsiteX1" fmla="*/ 151077 w 151077"/>
              <a:gd name="connsiteY1" fmla="*/ 150019 h 2304269"/>
              <a:gd name="connsiteX2" fmla="*/ 151077 w 151077"/>
              <a:gd name="connsiteY2" fmla="*/ 2304269 h 2304269"/>
              <a:gd name="connsiteX3" fmla="*/ 0 w 151077"/>
              <a:gd name="connsiteY3" fmla="*/ 2304269 h 2304269"/>
              <a:gd name="connsiteX4" fmla="*/ 0 w 151077"/>
              <a:gd name="connsiteY4" fmla="*/ 214 h 2304269"/>
              <a:gd name="connsiteX0" fmla="*/ 1058 w 260850"/>
              <a:gd name="connsiteY0" fmla="*/ 0 h 2304269"/>
              <a:gd name="connsiteX1" fmla="*/ 151077 w 260850"/>
              <a:gd name="connsiteY1" fmla="*/ 150019 h 2304269"/>
              <a:gd name="connsiteX2" fmla="*/ 260850 w 260850"/>
              <a:gd name="connsiteY2" fmla="*/ 2293815 h 2304269"/>
              <a:gd name="connsiteX3" fmla="*/ 0 w 260850"/>
              <a:gd name="connsiteY3" fmla="*/ 2304269 h 2304269"/>
              <a:gd name="connsiteX4" fmla="*/ 0 w 260850"/>
              <a:gd name="connsiteY4" fmla="*/ 214 h 2304269"/>
              <a:gd name="connsiteX5" fmla="*/ 1058 w 260850"/>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5624 w 266078"/>
              <a:gd name="connsiteY2" fmla="*/ 2299043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8600 w 266078"/>
              <a:gd name="connsiteY2" fmla="*/ 2257370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997"/>
              <a:gd name="connsiteX1" fmla="*/ 266078 w 266078"/>
              <a:gd name="connsiteY1" fmla="*/ 228429 h 2304997"/>
              <a:gd name="connsiteX2" fmla="*/ 258600 w 266078"/>
              <a:gd name="connsiteY2" fmla="*/ 2304997 h 2304997"/>
              <a:gd name="connsiteX3" fmla="*/ 0 w 266078"/>
              <a:gd name="connsiteY3" fmla="*/ 2304269 h 2304997"/>
              <a:gd name="connsiteX4" fmla="*/ 0 w 266078"/>
              <a:gd name="connsiteY4" fmla="*/ 214 h 2304997"/>
              <a:gd name="connsiteX5" fmla="*/ 1058 w 266078"/>
              <a:gd name="connsiteY5" fmla="*/ 0 h 23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78" h="2304997">
                <a:moveTo>
                  <a:pt x="1058" y="0"/>
                </a:moveTo>
                <a:cubicBezTo>
                  <a:pt x="83911" y="0"/>
                  <a:pt x="255624" y="35803"/>
                  <a:pt x="266078" y="228429"/>
                </a:cubicBezTo>
                <a:cubicBezTo>
                  <a:pt x="264335" y="916891"/>
                  <a:pt x="260343" y="1616535"/>
                  <a:pt x="258600" y="2304997"/>
                </a:cubicBezTo>
                <a:lnTo>
                  <a:pt x="0" y="2304269"/>
                </a:lnTo>
                <a:lnTo>
                  <a:pt x="0" y="214"/>
                </a:lnTo>
                <a:lnTo>
                  <a:pt x="105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Text Placeholder 2">
            <a:extLst>
              <a:ext uri="{FF2B5EF4-FFF2-40B4-BE49-F238E27FC236}">
                <a16:creationId xmlns:a16="http://schemas.microsoft.com/office/drawing/2014/main" id="{8F6F72F8-7BF4-5549-A29D-16F0C7FAA09E}"/>
              </a:ext>
            </a:extLst>
          </p:cNvPr>
          <p:cNvSpPr>
            <a:spLocks noGrp="1"/>
          </p:cNvSpPr>
          <p:nvPr>
            <p:ph type="body" sz="quarter" idx="16" hasCustomPrompt="1"/>
          </p:nvPr>
        </p:nvSpPr>
        <p:spPr>
          <a:xfrm>
            <a:off x="1428754" y="1981200"/>
            <a:ext cx="4876075" cy="356275"/>
          </a:xfrm>
          <a:prstGeom prst="rect">
            <a:avLst/>
          </a:prstGeom>
        </p:spPr>
        <p:txBody>
          <a:bodyPr/>
          <a:lstStyle>
            <a:lvl1pPr marL="0" indent="0">
              <a:buNone/>
              <a:defRPr sz="2000">
                <a:solidFill>
                  <a:schemeClr val="tx2"/>
                </a:solidFill>
                <a:latin typeface="Montserrat" pitchFamily="2" charset="77"/>
              </a:defRPr>
            </a:lvl1pPr>
            <a:lvl2pPr marL="457200" indent="0">
              <a:buNone/>
              <a:defRPr sz="2000">
                <a:solidFill>
                  <a:schemeClr val="accent5"/>
                </a:solidFill>
                <a:latin typeface="Montserrat" pitchFamily="2" charset="77"/>
              </a:defRPr>
            </a:lvl2pPr>
            <a:lvl3pPr marL="914400" indent="0">
              <a:buNone/>
              <a:defRPr sz="2000">
                <a:solidFill>
                  <a:schemeClr val="accent5"/>
                </a:solidFill>
                <a:latin typeface="Montserrat" pitchFamily="2" charset="77"/>
              </a:defRPr>
            </a:lvl3pPr>
            <a:lvl4pPr marL="1371600" indent="0">
              <a:buNone/>
              <a:defRPr sz="2000">
                <a:solidFill>
                  <a:schemeClr val="accent5"/>
                </a:solidFill>
                <a:latin typeface="Montserrat" pitchFamily="2" charset="77"/>
              </a:defRPr>
            </a:lvl4pPr>
            <a:lvl5pPr marL="1828800" indent="0">
              <a:buNone/>
              <a:defRPr sz="2000">
                <a:solidFill>
                  <a:schemeClr val="accent5"/>
                </a:solidFill>
                <a:latin typeface="Montserrat" pitchFamily="2" charset="77"/>
              </a:defRPr>
            </a:lvl5pPr>
          </a:lstStyle>
          <a:p>
            <a:pPr lvl="0"/>
            <a:r>
              <a:rPr lang="en-US" dirty="0"/>
              <a:t>Montserrat regular subhead – 20pts</a:t>
            </a:r>
          </a:p>
        </p:txBody>
      </p:sp>
      <p:sp>
        <p:nvSpPr>
          <p:cNvPr id="37" name="Text Placeholder 2">
            <a:extLst>
              <a:ext uri="{FF2B5EF4-FFF2-40B4-BE49-F238E27FC236}">
                <a16:creationId xmlns:a16="http://schemas.microsoft.com/office/drawing/2014/main" id="{21CDB42C-29A7-204D-B79A-25D0DA323793}"/>
              </a:ext>
            </a:extLst>
          </p:cNvPr>
          <p:cNvSpPr>
            <a:spLocks noGrp="1"/>
          </p:cNvSpPr>
          <p:nvPr>
            <p:ph type="body" sz="quarter" idx="17" hasCustomPrompt="1"/>
          </p:nvPr>
        </p:nvSpPr>
        <p:spPr>
          <a:xfrm>
            <a:off x="1428750" y="945153"/>
            <a:ext cx="4667250" cy="962025"/>
          </a:xfrm>
          <a:prstGeom prst="rect">
            <a:avLst/>
          </a:prstGeom>
        </p:spPr>
        <p:txBody>
          <a:bodyPr/>
          <a:lstStyle>
            <a:lvl1pPr marL="0" indent="0">
              <a:lnSpc>
                <a:spcPts val="3520"/>
              </a:lnSpc>
              <a:buNone/>
              <a:defRPr sz="3600" b="1">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Montserrat bold headline – 36pts</a:t>
            </a:r>
          </a:p>
        </p:txBody>
      </p:sp>
      <p:sp>
        <p:nvSpPr>
          <p:cNvPr id="9" name="TextBox 8">
            <a:extLst>
              <a:ext uri="{FF2B5EF4-FFF2-40B4-BE49-F238E27FC236}">
                <a16:creationId xmlns:a16="http://schemas.microsoft.com/office/drawing/2014/main" id="{F6C0011C-110B-4C4B-902E-FDDEF4E08A76}"/>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pic>
        <p:nvPicPr>
          <p:cNvPr id="11" name="Picture 10" descr="Logo, company name&#10;&#10;Description automatically generated">
            <a:extLst>
              <a:ext uri="{FF2B5EF4-FFF2-40B4-BE49-F238E27FC236}">
                <a16:creationId xmlns:a16="http://schemas.microsoft.com/office/drawing/2014/main" id="{432CEC28-8632-2944-BB5D-098CEA14488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spTree>
    <p:extLst>
      <p:ext uri="{BB962C8B-B14F-4D97-AF65-F5344CB8AC3E}">
        <p14:creationId xmlns:p14="http://schemas.microsoft.com/office/powerpoint/2010/main" val="993654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0E489F6-7B5F-FB4F-A203-7988D37E7E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55720"/>
            <a:ext cx="12192000" cy="6913720"/>
          </a:xfrm>
          <a:prstGeom prst="rect">
            <a:avLst/>
          </a:prstGeom>
        </p:spPr>
      </p:pic>
      <p:sp>
        <p:nvSpPr>
          <p:cNvPr id="28" name="Text Placeholder 4">
            <a:extLst>
              <a:ext uri="{FF2B5EF4-FFF2-40B4-BE49-F238E27FC236}">
                <a16:creationId xmlns:a16="http://schemas.microsoft.com/office/drawing/2014/main" id="{F07C7584-9DC9-B742-8B10-CD4D215ABA9C}"/>
              </a:ext>
            </a:extLst>
          </p:cNvPr>
          <p:cNvSpPr>
            <a:spLocks noGrp="1"/>
          </p:cNvSpPr>
          <p:nvPr>
            <p:ph type="body" sz="quarter" idx="10" hasCustomPrompt="1"/>
          </p:nvPr>
        </p:nvSpPr>
        <p:spPr>
          <a:xfrm>
            <a:off x="2636838" y="3829223"/>
            <a:ext cx="8804275" cy="617242"/>
          </a:xfrm>
          <a:prstGeom prst="rect">
            <a:avLst/>
          </a:prstGeom>
        </p:spPr>
        <p:txBody>
          <a:bodyPr/>
          <a:lstStyle>
            <a:lvl1pPr marL="0" indent="0">
              <a:buNone/>
              <a:defRPr sz="3600" b="1">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29" name="Text Placeholder 4">
            <a:extLst>
              <a:ext uri="{FF2B5EF4-FFF2-40B4-BE49-F238E27FC236}">
                <a16:creationId xmlns:a16="http://schemas.microsoft.com/office/drawing/2014/main" id="{32D73DDB-D439-5741-8045-2256892C12A3}"/>
              </a:ext>
            </a:extLst>
          </p:cNvPr>
          <p:cNvSpPr>
            <a:spLocks noGrp="1"/>
          </p:cNvSpPr>
          <p:nvPr>
            <p:ph type="body" sz="quarter" idx="11" hasCustomPrompt="1"/>
          </p:nvPr>
        </p:nvSpPr>
        <p:spPr>
          <a:xfrm>
            <a:off x="2636838" y="4446465"/>
            <a:ext cx="8804275" cy="617242"/>
          </a:xfrm>
          <a:prstGeom prst="rect">
            <a:avLst/>
          </a:prstGeom>
        </p:spPr>
        <p:txBody>
          <a:bodyPr/>
          <a:lstStyle>
            <a:lvl1pPr marL="0" indent="0">
              <a:buNone/>
              <a:defRPr sz="2400" b="0"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
        <p:nvSpPr>
          <p:cNvPr id="6" name="TextBox 5">
            <a:extLst>
              <a:ext uri="{FF2B5EF4-FFF2-40B4-BE49-F238E27FC236}">
                <a16:creationId xmlns:a16="http://schemas.microsoft.com/office/drawing/2014/main" id="{3692F343-CE7F-0247-8477-E0EAF6C29D0C}"/>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Tree>
    <p:extLst>
      <p:ext uri="{BB962C8B-B14F-4D97-AF65-F5344CB8AC3E}">
        <p14:creationId xmlns:p14="http://schemas.microsoft.com/office/powerpoint/2010/main" val="344352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309E464-C4E3-444E-A915-1375B294172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38610"/>
            <a:ext cx="12192000" cy="6896610"/>
          </a:xfrm>
          <a:prstGeom prst="rect">
            <a:avLst/>
          </a:prstGeom>
        </p:spPr>
      </p:pic>
      <p:sp>
        <p:nvSpPr>
          <p:cNvPr id="21" name="Text Placeholder 4">
            <a:extLst>
              <a:ext uri="{FF2B5EF4-FFF2-40B4-BE49-F238E27FC236}">
                <a16:creationId xmlns:a16="http://schemas.microsoft.com/office/drawing/2014/main" id="{6D255BCE-C6B7-DE4E-AC21-C21ACA9095CF}"/>
              </a:ext>
            </a:extLst>
          </p:cNvPr>
          <p:cNvSpPr>
            <a:spLocks noGrp="1"/>
          </p:cNvSpPr>
          <p:nvPr>
            <p:ph type="body" sz="quarter" idx="10" hasCustomPrompt="1"/>
          </p:nvPr>
        </p:nvSpPr>
        <p:spPr>
          <a:xfrm>
            <a:off x="2636838" y="3829223"/>
            <a:ext cx="8804275" cy="617242"/>
          </a:xfrm>
          <a:prstGeom prst="rect">
            <a:avLst/>
          </a:prstGeom>
        </p:spPr>
        <p:txBody>
          <a:bodyPr/>
          <a:lstStyle>
            <a:lvl1pPr marL="0" indent="0">
              <a:buNone/>
              <a:defRPr sz="3600" b="1">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22" name="Text Placeholder 4">
            <a:extLst>
              <a:ext uri="{FF2B5EF4-FFF2-40B4-BE49-F238E27FC236}">
                <a16:creationId xmlns:a16="http://schemas.microsoft.com/office/drawing/2014/main" id="{2B5ECD18-3F2E-604A-9F7C-67CB2E78BB7F}"/>
              </a:ext>
            </a:extLst>
          </p:cNvPr>
          <p:cNvSpPr>
            <a:spLocks noGrp="1"/>
          </p:cNvSpPr>
          <p:nvPr>
            <p:ph type="body" sz="quarter" idx="11" hasCustomPrompt="1"/>
          </p:nvPr>
        </p:nvSpPr>
        <p:spPr>
          <a:xfrm>
            <a:off x="2636838" y="4446465"/>
            <a:ext cx="8804275" cy="617242"/>
          </a:xfrm>
          <a:prstGeom prst="rect">
            <a:avLst/>
          </a:prstGeom>
        </p:spPr>
        <p:txBody>
          <a:bodyPr/>
          <a:lstStyle>
            <a:lvl1pPr marL="0" indent="0">
              <a:buNone/>
              <a:defRPr sz="2400" b="0"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
        <p:nvSpPr>
          <p:cNvPr id="6" name="TextBox 5">
            <a:extLst>
              <a:ext uri="{FF2B5EF4-FFF2-40B4-BE49-F238E27FC236}">
                <a16:creationId xmlns:a16="http://schemas.microsoft.com/office/drawing/2014/main" id="{5BD78B79-9489-B04A-892C-F2B282F71EE9}"/>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Tree>
    <p:extLst>
      <p:ext uri="{BB962C8B-B14F-4D97-AF65-F5344CB8AC3E}">
        <p14:creationId xmlns:p14="http://schemas.microsoft.com/office/powerpoint/2010/main" val="87814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070D7005-4227-CF43-94D0-94DCA017C6ED}"/>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5" name="Text Placeholder 4">
            <a:extLst>
              <a:ext uri="{FF2B5EF4-FFF2-40B4-BE49-F238E27FC236}">
                <a16:creationId xmlns:a16="http://schemas.microsoft.com/office/drawing/2014/main" id="{4D471038-E7BF-0644-B158-152F1BBA4310}"/>
              </a:ext>
            </a:extLst>
          </p:cNvPr>
          <p:cNvSpPr>
            <a:spLocks noGrp="1"/>
          </p:cNvSpPr>
          <p:nvPr>
            <p:ph type="body" sz="quarter" idx="13"/>
          </p:nvPr>
        </p:nvSpPr>
        <p:spPr>
          <a:xfrm>
            <a:off x="707118" y="1981200"/>
            <a:ext cx="10799082" cy="2810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36D058C2-AE51-9445-B616-4EDEC8D92C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6575" r="156" b="313"/>
          <a:stretch/>
        </p:blipFill>
        <p:spPr>
          <a:xfrm>
            <a:off x="19050" y="3892064"/>
            <a:ext cx="12172950" cy="2965936"/>
          </a:xfrm>
          <a:prstGeom prst="rect">
            <a:avLst/>
          </a:prstGeom>
        </p:spPr>
      </p:pic>
      <p:pic>
        <p:nvPicPr>
          <p:cNvPr id="8" name="Picture 7" descr="Logo&#10;&#10;Description automatically generated">
            <a:extLst>
              <a:ext uri="{FF2B5EF4-FFF2-40B4-BE49-F238E27FC236}">
                <a16:creationId xmlns:a16="http://schemas.microsoft.com/office/drawing/2014/main" id="{B9E8FC68-96F0-D243-B6CB-E17C89D7C7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9" name="TextBox 8">
            <a:extLst>
              <a:ext uri="{FF2B5EF4-FFF2-40B4-BE49-F238E27FC236}">
                <a16:creationId xmlns:a16="http://schemas.microsoft.com/office/drawing/2014/main" id="{1CAB25CF-5D9A-FD46-8BFC-779670AB4D48}"/>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10" name="Freeform 9">
            <a:extLst>
              <a:ext uri="{FF2B5EF4-FFF2-40B4-BE49-F238E27FC236}">
                <a16:creationId xmlns:a16="http://schemas.microsoft.com/office/drawing/2014/main" id="{A8DE4051-09D4-0342-96CC-1B20B22408F6}"/>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86444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BCA5F4-F305-0743-9952-4FC2D1D3FA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38610"/>
            <a:ext cx="12192000" cy="6896610"/>
          </a:xfrm>
          <a:prstGeom prst="rect">
            <a:avLst/>
          </a:prstGeom>
        </p:spPr>
      </p:pic>
      <p:sp>
        <p:nvSpPr>
          <p:cNvPr id="7" name="Text Placeholder 4">
            <a:extLst>
              <a:ext uri="{FF2B5EF4-FFF2-40B4-BE49-F238E27FC236}">
                <a16:creationId xmlns:a16="http://schemas.microsoft.com/office/drawing/2014/main" id="{D07C3462-4AED-8E49-A334-47ACC6253836}"/>
              </a:ext>
            </a:extLst>
          </p:cNvPr>
          <p:cNvSpPr>
            <a:spLocks noGrp="1"/>
          </p:cNvSpPr>
          <p:nvPr>
            <p:ph type="body" sz="quarter" idx="10" hasCustomPrompt="1"/>
          </p:nvPr>
        </p:nvSpPr>
        <p:spPr>
          <a:xfrm>
            <a:off x="2636838" y="3829223"/>
            <a:ext cx="8804275" cy="617242"/>
          </a:xfrm>
          <a:prstGeom prst="rect">
            <a:avLst/>
          </a:prstGeom>
        </p:spPr>
        <p:txBody>
          <a:bodyPr/>
          <a:lstStyle>
            <a:lvl1pPr marL="0" indent="0">
              <a:buNone/>
              <a:defRPr sz="3600" b="1">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8" name="Text Placeholder 4">
            <a:extLst>
              <a:ext uri="{FF2B5EF4-FFF2-40B4-BE49-F238E27FC236}">
                <a16:creationId xmlns:a16="http://schemas.microsoft.com/office/drawing/2014/main" id="{2E8C19BE-653D-BF4C-8C84-67FE0252011D}"/>
              </a:ext>
            </a:extLst>
          </p:cNvPr>
          <p:cNvSpPr>
            <a:spLocks noGrp="1"/>
          </p:cNvSpPr>
          <p:nvPr>
            <p:ph type="body" sz="quarter" idx="11" hasCustomPrompt="1"/>
          </p:nvPr>
        </p:nvSpPr>
        <p:spPr>
          <a:xfrm>
            <a:off x="2636838" y="4446465"/>
            <a:ext cx="8804275" cy="617242"/>
          </a:xfrm>
          <a:prstGeom prst="rect">
            <a:avLst/>
          </a:prstGeom>
        </p:spPr>
        <p:txBody>
          <a:bodyPr/>
          <a:lstStyle>
            <a:lvl1pPr marL="0" indent="0">
              <a:buNone/>
              <a:defRPr sz="2400" b="0"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
        <p:nvSpPr>
          <p:cNvPr id="10" name="TextBox 9">
            <a:extLst>
              <a:ext uri="{FF2B5EF4-FFF2-40B4-BE49-F238E27FC236}">
                <a16:creationId xmlns:a16="http://schemas.microsoft.com/office/drawing/2014/main" id="{B89ABF6B-659E-0D48-8C47-B199F25EC7A5}"/>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Tree>
    <p:extLst>
      <p:ext uri="{BB962C8B-B14F-4D97-AF65-F5344CB8AC3E}">
        <p14:creationId xmlns:p14="http://schemas.microsoft.com/office/powerpoint/2010/main" val="1981115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6F46A835-50A8-C64A-BC6A-62908B494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4">
            <a:extLst>
              <a:ext uri="{FF2B5EF4-FFF2-40B4-BE49-F238E27FC236}">
                <a16:creationId xmlns:a16="http://schemas.microsoft.com/office/drawing/2014/main" id="{ADA6A310-55F9-BC4E-BDD8-3CC1F25DD87B}"/>
              </a:ext>
            </a:extLst>
          </p:cNvPr>
          <p:cNvSpPr>
            <a:spLocks noGrp="1"/>
          </p:cNvSpPr>
          <p:nvPr>
            <p:ph type="body" sz="quarter" idx="10" hasCustomPrompt="1"/>
          </p:nvPr>
        </p:nvSpPr>
        <p:spPr>
          <a:xfrm>
            <a:off x="2636838" y="3829223"/>
            <a:ext cx="8804275" cy="617242"/>
          </a:xfrm>
          <a:prstGeom prst="rect">
            <a:avLst/>
          </a:prstGeom>
        </p:spPr>
        <p:txBody>
          <a:bodyPr/>
          <a:lstStyle>
            <a:lvl1pPr marL="0" indent="0">
              <a:buNone/>
              <a:defRPr sz="3600" b="1">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8" name="Text Placeholder 4">
            <a:extLst>
              <a:ext uri="{FF2B5EF4-FFF2-40B4-BE49-F238E27FC236}">
                <a16:creationId xmlns:a16="http://schemas.microsoft.com/office/drawing/2014/main" id="{ED6A5A25-1070-034E-A7CC-F04793CB8A1C}"/>
              </a:ext>
            </a:extLst>
          </p:cNvPr>
          <p:cNvSpPr>
            <a:spLocks noGrp="1"/>
          </p:cNvSpPr>
          <p:nvPr>
            <p:ph type="body" sz="quarter" idx="11" hasCustomPrompt="1"/>
          </p:nvPr>
        </p:nvSpPr>
        <p:spPr>
          <a:xfrm>
            <a:off x="2636838" y="4446465"/>
            <a:ext cx="8804275" cy="617242"/>
          </a:xfrm>
          <a:prstGeom prst="rect">
            <a:avLst/>
          </a:prstGeom>
        </p:spPr>
        <p:txBody>
          <a:bodyPr/>
          <a:lstStyle>
            <a:lvl1pPr marL="0" indent="0">
              <a:buNone/>
              <a:defRPr sz="2400" b="0"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
        <p:nvSpPr>
          <p:cNvPr id="6" name="TextBox 5">
            <a:extLst>
              <a:ext uri="{FF2B5EF4-FFF2-40B4-BE49-F238E27FC236}">
                <a16:creationId xmlns:a16="http://schemas.microsoft.com/office/drawing/2014/main" id="{20C9E0EF-35B0-CB4A-93F8-EB8D5BAE18E9}"/>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Tree>
    <p:extLst>
      <p:ext uri="{BB962C8B-B14F-4D97-AF65-F5344CB8AC3E}">
        <p14:creationId xmlns:p14="http://schemas.microsoft.com/office/powerpoint/2010/main" val="3412854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D3462A7-654A-4747-9AFC-437CA24902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39B9557-15B6-3A4D-9790-F3B10D837AC5}"/>
              </a:ext>
            </a:extLst>
          </p:cNvPr>
          <p:cNvSpPr txBox="1"/>
          <p:nvPr/>
        </p:nvSpPr>
        <p:spPr>
          <a:xfrm>
            <a:off x="2608289" y="3957403"/>
            <a:ext cx="7210268" cy="646331"/>
          </a:xfrm>
          <a:prstGeom prst="rect">
            <a:avLst/>
          </a:prstGeom>
          <a:noFill/>
        </p:spPr>
        <p:txBody>
          <a:bodyPr wrap="square" rtlCol="0">
            <a:spAutoFit/>
          </a:bodyPr>
          <a:lstStyle/>
          <a:p>
            <a:r>
              <a:rPr lang="en-US" sz="3600" b="1" dirty="0">
                <a:solidFill>
                  <a:schemeClr val="bg1"/>
                </a:solidFill>
                <a:latin typeface="Montserrat" pitchFamily="2" charset="77"/>
              </a:rPr>
              <a:t>Appendix</a:t>
            </a:r>
          </a:p>
        </p:txBody>
      </p:sp>
      <p:sp>
        <p:nvSpPr>
          <p:cNvPr id="8" name="TextBox 7">
            <a:extLst>
              <a:ext uri="{FF2B5EF4-FFF2-40B4-BE49-F238E27FC236}">
                <a16:creationId xmlns:a16="http://schemas.microsoft.com/office/drawing/2014/main" id="{AD23071B-6528-A84B-BD4C-32694592BBC8}"/>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Tree>
    <p:extLst>
      <p:ext uri="{BB962C8B-B14F-4D97-AF65-F5344CB8AC3E}">
        <p14:creationId xmlns:p14="http://schemas.microsoft.com/office/powerpoint/2010/main" val="77609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FD69088-A143-7145-B32E-0C349EDAE2E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729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E631B6-3F3A-7E47-9D3B-59F9D3A8748C}"/>
              </a:ext>
            </a:extLst>
          </p:cNvPr>
          <p:cNvSpPr txBox="1"/>
          <p:nvPr/>
        </p:nvSpPr>
        <p:spPr>
          <a:xfrm>
            <a:off x="5861538" y="2877741"/>
            <a:ext cx="5421569" cy="1821239"/>
          </a:xfrm>
          <a:custGeom>
            <a:avLst/>
            <a:gdLst/>
            <a:ahLst/>
            <a:cxnLst/>
            <a:rect l="l" t="t" r="r" b="b"/>
            <a:pathLst>
              <a:path w="5976661" h="2007708">
                <a:moveTo>
                  <a:pt x="4328227" y="1523209"/>
                </a:moveTo>
                <a:cubicBezTo>
                  <a:pt x="4326180" y="1523302"/>
                  <a:pt x="4323297" y="1524372"/>
                  <a:pt x="4319576" y="1526418"/>
                </a:cubicBezTo>
                <a:cubicBezTo>
                  <a:pt x="4312135" y="1530511"/>
                  <a:pt x="4302648" y="1537022"/>
                  <a:pt x="4291113" y="1545952"/>
                </a:cubicBezTo>
                <a:cubicBezTo>
                  <a:pt x="4279579" y="1554882"/>
                  <a:pt x="4266742" y="1565858"/>
                  <a:pt x="4252604" y="1578880"/>
                </a:cubicBezTo>
                <a:cubicBezTo>
                  <a:pt x="4238465" y="1591903"/>
                  <a:pt x="4224327" y="1605483"/>
                  <a:pt x="4210188" y="1619622"/>
                </a:cubicBezTo>
                <a:cubicBezTo>
                  <a:pt x="4196049" y="1633761"/>
                  <a:pt x="4182840" y="1648085"/>
                  <a:pt x="4170562" y="1662596"/>
                </a:cubicBezTo>
                <a:cubicBezTo>
                  <a:pt x="4158284" y="1677107"/>
                  <a:pt x="4148052" y="1690315"/>
                  <a:pt x="4139866" y="1702222"/>
                </a:cubicBezTo>
                <a:cubicBezTo>
                  <a:pt x="4131682" y="1713384"/>
                  <a:pt x="4123682" y="1726406"/>
                  <a:pt x="4115868" y="1741289"/>
                </a:cubicBezTo>
                <a:cubicBezTo>
                  <a:pt x="4108054" y="1756172"/>
                  <a:pt x="4100986" y="1770869"/>
                  <a:pt x="4094660" y="1785379"/>
                </a:cubicBezTo>
                <a:cubicBezTo>
                  <a:pt x="4088335" y="1799890"/>
                  <a:pt x="4082940" y="1814029"/>
                  <a:pt x="4078475" y="1827795"/>
                </a:cubicBezTo>
                <a:cubicBezTo>
                  <a:pt x="4074010" y="1841562"/>
                  <a:pt x="4071406" y="1852910"/>
                  <a:pt x="4070662" y="1861840"/>
                </a:cubicBezTo>
                <a:cubicBezTo>
                  <a:pt x="4069173" y="1875978"/>
                  <a:pt x="4068987" y="1886024"/>
                  <a:pt x="4070104" y="1891977"/>
                </a:cubicBezTo>
                <a:cubicBezTo>
                  <a:pt x="4071219" y="1897930"/>
                  <a:pt x="4074754" y="1903884"/>
                  <a:pt x="4080708" y="1909837"/>
                </a:cubicBezTo>
                <a:cubicBezTo>
                  <a:pt x="4097822" y="1926952"/>
                  <a:pt x="4122007" y="1927324"/>
                  <a:pt x="4153261" y="1910953"/>
                </a:cubicBezTo>
                <a:cubicBezTo>
                  <a:pt x="4180050" y="1896814"/>
                  <a:pt x="4205164" y="1872444"/>
                  <a:pt x="4228606" y="1837841"/>
                </a:cubicBezTo>
                <a:cubicBezTo>
                  <a:pt x="4252046" y="1803239"/>
                  <a:pt x="4272324" y="1760265"/>
                  <a:pt x="4289439" y="1708919"/>
                </a:cubicBezTo>
                <a:cubicBezTo>
                  <a:pt x="4294648" y="1694780"/>
                  <a:pt x="4299856" y="1678037"/>
                  <a:pt x="4305066" y="1658689"/>
                </a:cubicBezTo>
                <a:cubicBezTo>
                  <a:pt x="4310274" y="1639342"/>
                  <a:pt x="4315112" y="1620366"/>
                  <a:pt x="4319576" y="1601763"/>
                </a:cubicBezTo>
                <a:cubicBezTo>
                  <a:pt x="4324041" y="1583159"/>
                  <a:pt x="4327390" y="1566788"/>
                  <a:pt x="4329622" y="1552649"/>
                </a:cubicBezTo>
                <a:cubicBezTo>
                  <a:pt x="4331854" y="1538511"/>
                  <a:pt x="4332599" y="1529581"/>
                  <a:pt x="4331855" y="1525860"/>
                </a:cubicBezTo>
                <a:cubicBezTo>
                  <a:pt x="4331482" y="1524000"/>
                  <a:pt x="4330274" y="1523116"/>
                  <a:pt x="4328227" y="1523209"/>
                </a:cubicBezTo>
                <a:close/>
                <a:moveTo>
                  <a:pt x="4707869" y="1317129"/>
                </a:moveTo>
                <a:cubicBezTo>
                  <a:pt x="4706381" y="1322338"/>
                  <a:pt x="4704892" y="1327919"/>
                  <a:pt x="4703404" y="1333872"/>
                </a:cubicBezTo>
                <a:cubicBezTo>
                  <a:pt x="4701916" y="1339081"/>
                  <a:pt x="4700242" y="1345220"/>
                  <a:pt x="4698382" y="1352289"/>
                </a:cubicBezTo>
                <a:cubicBezTo>
                  <a:pt x="4696521" y="1359359"/>
                  <a:pt x="4694846" y="1366986"/>
                  <a:pt x="4693358" y="1375172"/>
                </a:cubicBezTo>
                <a:cubicBezTo>
                  <a:pt x="4676987" y="1445121"/>
                  <a:pt x="4671406" y="1486421"/>
                  <a:pt x="4676616" y="1499071"/>
                </a:cubicBezTo>
                <a:cubicBezTo>
                  <a:pt x="4681824" y="1511722"/>
                  <a:pt x="4700056" y="1501676"/>
                  <a:pt x="4731310" y="1468933"/>
                </a:cubicBezTo>
                <a:cubicBezTo>
                  <a:pt x="4737262" y="1462980"/>
                  <a:pt x="4743774" y="1454981"/>
                  <a:pt x="4750843" y="1444935"/>
                </a:cubicBezTo>
                <a:cubicBezTo>
                  <a:pt x="4757912" y="1434889"/>
                  <a:pt x="4764796" y="1424285"/>
                  <a:pt x="4771493" y="1413123"/>
                </a:cubicBezTo>
                <a:cubicBezTo>
                  <a:pt x="4778190" y="1401961"/>
                  <a:pt x="4784330" y="1390985"/>
                  <a:pt x="4789910" y="1380195"/>
                </a:cubicBezTo>
                <a:cubicBezTo>
                  <a:pt x="4795492" y="1369405"/>
                  <a:pt x="4799398" y="1359917"/>
                  <a:pt x="4801631" y="1351731"/>
                </a:cubicBezTo>
                <a:cubicBezTo>
                  <a:pt x="4803863" y="1345034"/>
                  <a:pt x="4804049" y="1340755"/>
                  <a:pt x="4802189" y="1338895"/>
                </a:cubicBezTo>
                <a:cubicBezTo>
                  <a:pt x="4800328" y="1337035"/>
                  <a:pt x="4794189" y="1336104"/>
                  <a:pt x="4783772" y="1336104"/>
                </a:cubicBezTo>
                <a:cubicBezTo>
                  <a:pt x="4777818" y="1336104"/>
                  <a:pt x="4770191" y="1335174"/>
                  <a:pt x="4760889" y="1333314"/>
                </a:cubicBezTo>
                <a:cubicBezTo>
                  <a:pt x="4751588" y="1331453"/>
                  <a:pt x="4743216" y="1329035"/>
                  <a:pt x="4735774" y="1326058"/>
                </a:cubicBezTo>
                <a:cubicBezTo>
                  <a:pt x="4728333" y="1323826"/>
                  <a:pt x="4722008" y="1321780"/>
                  <a:pt x="4716798" y="1319919"/>
                </a:cubicBezTo>
                <a:cubicBezTo>
                  <a:pt x="4711590" y="1318059"/>
                  <a:pt x="4708613" y="1317129"/>
                  <a:pt x="4707869" y="1317129"/>
                </a:cubicBezTo>
                <a:close/>
                <a:moveTo>
                  <a:pt x="4805538" y="1194834"/>
                </a:moveTo>
                <a:cubicBezTo>
                  <a:pt x="4797166" y="1195811"/>
                  <a:pt x="4785446" y="1201601"/>
                  <a:pt x="4770377" y="1212205"/>
                </a:cubicBezTo>
                <a:cubicBezTo>
                  <a:pt x="4754006" y="1223367"/>
                  <a:pt x="4749541" y="1233041"/>
                  <a:pt x="4756982" y="1241226"/>
                </a:cubicBezTo>
                <a:cubicBezTo>
                  <a:pt x="4764424" y="1249412"/>
                  <a:pt x="4782283" y="1254249"/>
                  <a:pt x="4810560" y="1255737"/>
                </a:cubicBezTo>
                <a:cubicBezTo>
                  <a:pt x="4816513" y="1256481"/>
                  <a:pt x="4820420" y="1255365"/>
                  <a:pt x="4822280" y="1252389"/>
                </a:cubicBezTo>
                <a:cubicBezTo>
                  <a:pt x="4824141" y="1249412"/>
                  <a:pt x="4825071" y="1242343"/>
                  <a:pt x="4825071" y="1231181"/>
                </a:cubicBezTo>
                <a:cubicBezTo>
                  <a:pt x="4825071" y="1210345"/>
                  <a:pt x="4820978" y="1198438"/>
                  <a:pt x="4812793" y="1195462"/>
                </a:cubicBezTo>
                <a:cubicBezTo>
                  <a:pt x="4810746" y="1194718"/>
                  <a:pt x="4808328" y="1194508"/>
                  <a:pt x="4805538" y="1194834"/>
                </a:cubicBezTo>
                <a:close/>
                <a:moveTo>
                  <a:pt x="1811302" y="1189881"/>
                </a:moveTo>
                <a:cubicBezTo>
                  <a:pt x="1805349" y="1189881"/>
                  <a:pt x="1798094" y="1194346"/>
                  <a:pt x="1789536" y="1203275"/>
                </a:cubicBezTo>
                <a:cubicBezTo>
                  <a:pt x="1780978" y="1212205"/>
                  <a:pt x="1771863" y="1223553"/>
                  <a:pt x="1762189" y="1237320"/>
                </a:cubicBezTo>
                <a:cubicBezTo>
                  <a:pt x="1752515" y="1251086"/>
                  <a:pt x="1743399" y="1266527"/>
                  <a:pt x="1734842" y="1283642"/>
                </a:cubicBezTo>
                <a:cubicBezTo>
                  <a:pt x="1726284" y="1300758"/>
                  <a:pt x="1719401" y="1317501"/>
                  <a:pt x="1714192" y="1333872"/>
                </a:cubicBezTo>
                <a:cubicBezTo>
                  <a:pt x="1706750" y="1356196"/>
                  <a:pt x="1702285" y="1372195"/>
                  <a:pt x="1700797" y="1381869"/>
                </a:cubicBezTo>
                <a:cubicBezTo>
                  <a:pt x="1699309" y="1391543"/>
                  <a:pt x="1700797" y="1396380"/>
                  <a:pt x="1705262" y="1396380"/>
                </a:cubicBezTo>
                <a:cubicBezTo>
                  <a:pt x="1706750" y="1396380"/>
                  <a:pt x="1711587" y="1392473"/>
                  <a:pt x="1719773" y="1384660"/>
                </a:cubicBezTo>
                <a:cubicBezTo>
                  <a:pt x="1727958" y="1376846"/>
                  <a:pt x="1737260" y="1367730"/>
                  <a:pt x="1747678" y="1357312"/>
                </a:cubicBezTo>
                <a:cubicBezTo>
                  <a:pt x="1757352" y="1347639"/>
                  <a:pt x="1767956" y="1336104"/>
                  <a:pt x="1779490" y="1322710"/>
                </a:cubicBezTo>
                <a:cubicBezTo>
                  <a:pt x="1791024" y="1309315"/>
                  <a:pt x="1801628" y="1296665"/>
                  <a:pt x="1811302" y="1284759"/>
                </a:cubicBezTo>
                <a:cubicBezTo>
                  <a:pt x="1820976" y="1272852"/>
                  <a:pt x="1829162" y="1262434"/>
                  <a:pt x="1835859" y="1253505"/>
                </a:cubicBezTo>
                <a:cubicBezTo>
                  <a:pt x="1842556" y="1244575"/>
                  <a:pt x="1845905" y="1239366"/>
                  <a:pt x="1845905" y="1237878"/>
                </a:cubicBezTo>
                <a:cubicBezTo>
                  <a:pt x="1845905" y="1234901"/>
                  <a:pt x="1844416" y="1230808"/>
                  <a:pt x="1841440" y="1225599"/>
                </a:cubicBezTo>
                <a:cubicBezTo>
                  <a:pt x="1838463" y="1220391"/>
                  <a:pt x="1835115" y="1215182"/>
                  <a:pt x="1831394" y="1209973"/>
                </a:cubicBezTo>
                <a:cubicBezTo>
                  <a:pt x="1827673" y="1204764"/>
                  <a:pt x="1823952" y="1200113"/>
                  <a:pt x="1820232" y="1196020"/>
                </a:cubicBezTo>
                <a:cubicBezTo>
                  <a:pt x="1816511" y="1191927"/>
                  <a:pt x="1813534" y="1189881"/>
                  <a:pt x="1811302" y="1189881"/>
                </a:cubicBezTo>
                <a:close/>
                <a:moveTo>
                  <a:pt x="5309656" y="1084399"/>
                </a:moveTo>
                <a:cubicBezTo>
                  <a:pt x="5319330" y="1083283"/>
                  <a:pt x="5328259" y="1086817"/>
                  <a:pt x="5336444" y="1095003"/>
                </a:cubicBezTo>
                <a:cubicBezTo>
                  <a:pt x="5338676" y="1097235"/>
                  <a:pt x="5340538" y="1100026"/>
                  <a:pt x="5342026" y="1103374"/>
                </a:cubicBezTo>
                <a:cubicBezTo>
                  <a:pt x="5343514" y="1106723"/>
                  <a:pt x="5344630" y="1111932"/>
                  <a:pt x="5345374" y="1119001"/>
                </a:cubicBezTo>
                <a:cubicBezTo>
                  <a:pt x="5346118" y="1126071"/>
                  <a:pt x="5346304" y="1135745"/>
                  <a:pt x="5345932" y="1148023"/>
                </a:cubicBezTo>
                <a:cubicBezTo>
                  <a:pt x="5345560" y="1160301"/>
                  <a:pt x="5345002" y="1176486"/>
                  <a:pt x="5344258" y="1196578"/>
                </a:cubicBezTo>
                <a:cubicBezTo>
                  <a:pt x="5342770" y="1221879"/>
                  <a:pt x="5342026" y="1242715"/>
                  <a:pt x="5342026" y="1259086"/>
                </a:cubicBezTo>
                <a:cubicBezTo>
                  <a:pt x="5342026" y="1275457"/>
                  <a:pt x="5342584" y="1288479"/>
                  <a:pt x="5343700" y="1298153"/>
                </a:cubicBezTo>
                <a:cubicBezTo>
                  <a:pt x="5344816" y="1307827"/>
                  <a:pt x="5346676" y="1314524"/>
                  <a:pt x="5349281" y="1318245"/>
                </a:cubicBezTo>
                <a:cubicBezTo>
                  <a:pt x="5351885" y="1321966"/>
                  <a:pt x="5355420" y="1323826"/>
                  <a:pt x="5359885" y="1323826"/>
                </a:cubicBezTo>
                <a:cubicBezTo>
                  <a:pt x="5363606" y="1323826"/>
                  <a:pt x="5375512" y="1314338"/>
                  <a:pt x="5395604" y="1295363"/>
                </a:cubicBezTo>
                <a:cubicBezTo>
                  <a:pt x="5415696" y="1276387"/>
                  <a:pt x="5438764" y="1253877"/>
                  <a:pt x="5464809" y="1227832"/>
                </a:cubicBezTo>
                <a:cubicBezTo>
                  <a:pt x="5488621" y="1203275"/>
                  <a:pt x="5508340" y="1183556"/>
                  <a:pt x="5523968" y="1168673"/>
                </a:cubicBezTo>
                <a:cubicBezTo>
                  <a:pt x="5539594" y="1153790"/>
                  <a:pt x="5552618" y="1142628"/>
                  <a:pt x="5563036" y="1135186"/>
                </a:cubicBezTo>
                <a:cubicBezTo>
                  <a:pt x="5573454" y="1127745"/>
                  <a:pt x="5582197" y="1123280"/>
                  <a:pt x="5589266" y="1121792"/>
                </a:cubicBezTo>
                <a:cubicBezTo>
                  <a:pt x="5596336" y="1120304"/>
                  <a:pt x="5603219" y="1121048"/>
                  <a:pt x="5609916" y="1124024"/>
                </a:cubicBezTo>
                <a:cubicBezTo>
                  <a:pt x="5624055" y="1129233"/>
                  <a:pt x="5633728" y="1137233"/>
                  <a:pt x="5638938" y="1148023"/>
                </a:cubicBezTo>
                <a:cubicBezTo>
                  <a:pt x="5644147" y="1158813"/>
                  <a:pt x="5647496" y="1177602"/>
                  <a:pt x="5648984" y="1204391"/>
                </a:cubicBezTo>
                <a:cubicBezTo>
                  <a:pt x="5650472" y="1232669"/>
                  <a:pt x="5654378" y="1252575"/>
                  <a:pt x="5660704" y="1264109"/>
                </a:cubicBezTo>
                <a:cubicBezTo>
                  <a:pt x="5667029" y="1275643"/>
                  <a:pt x="5678376" y="1283270"/>
                  <a:pt x="5694748" y="1286991"/>
                </a:cubicBezTo>
                <a:cubicBezTo>
                  <a:pt x="5709630" y="1290712"/>
                  <a:pt x="5732513" y="1287921"/>
                  <a:pt x="5763396" y="1278620"/>
                </a:cubicBezTo>
                <a:cubicBezTo>
                  <a:pt x="5794277" y="1269318"/>
                  <a:pt x="5828322" y="1254993"/>
                  <a:pt x="5865528" y="1235645"/>
                </a:cubicBezTo>
                <a:cubicBezTo>
                  <a:pt x="5880411" y="1228204"/>
                  <a:pt x="5892504" y="1222251"/>
                  <a:pt x="5901806" y="1217786"/>
                </a:cubicBezTo>
                <a:cubicBezTo>
                  <a:pt x="5911106" y="1213321"/>
                  <a:pt x="5918734" y="1210159"/>
                  <a:pt x="5924688" y="1208298"/>
                </a:cubicBezTo>
                <a:cubicBezTo>
                  <a:pt x="5930641" y="1206438"/>
                  <a:pt x="5935478" y="1205694"/>
                  <a:pt x="5939198" y="1206066"/>
                </a:cubicBezTo>
                <a:cubicBezTo>
                  <a:pt x="5942918" y="1206438"/>
                  <a:pt x="5946640" y="1207368"/>
                  <a:pt x="5950360" y="1208856"/>
                </a:cubicBezTo>
                <a:cubicBezTo>
                  <a:pt x="5963010" y="1214809"/>
                  <a:pt x="5971196" y="1223739"/>
                  <a:pt x="5974918" y="1235645"/>
                </a:cubicBezTo>
                <a:cubicBezTo>
                  <a:pt x="5978638" y="1247552"/>
                  <a:pt x="5976406" y="1258714"/>
                  <a:pt x="5968220" y="1269132"/>
                </a:cubicBezTo>
                <a:cubicBezTo>
                  <a:pt x="5960778" y="1279550"/>
                  <a:pt x="5946826" y="1290712"/>
                  <a:pt x="5926362" y="1302618"/>
                </a:cubicBezTo>
                <a:cubicBezTo>
                  <a:pt x="5905898" y="1314524"/>
                  <a:pt x="5883202" y="1325500"/>
                  <a:pt x="5858273" y="1335546"/>
                </a:cubicBezTo>
                <a:cubicBezTo>
                  <a:pt x="5833344" y="1345592"/>
                  <a:pt x="5808043" y="1354150"/>
                  <a:pt x="5782371" y="1361219"/>
                </a:cubicBezTo>
                <a:cubicBezTo>
                  <a:pt x="5756698" y="1368288"/>
                  <a:pt x="5734932" y="1371823"/>
                  <a:pt x="5717072" y="1371823"/>
                </a:cubicBezTo>
                <a:cubicBezTo>
                  <a:pt x="5699958" y="1371823"/>
                  <a:pt x="5683400" y="1369405"/>
                  <a:pt x="5667401" y="1364568"/>
                </a:cubicBezTo>
                <a:cubicBezTo>
                  <a:pt x="5651402" y="1359731"/>
                  <a:pt x="5636705" y="1352848"/>
                  <a:pt x="5623311" y="1343918"/>
                </a:cubicBezTo>
                <a:cubicBezTo>
                  <a:pt x="5609916" y="1334988"/>
                  <a:pt x="5598568" y="1324756"/>
                  <a:pt x="5589266" y="1313222"/>
                </a:cubicBezTo>
                <a:cubicBezTo>
                  <a:pt x="5579964" y="1301688"/>
                  <a:pt x="5573826" y="1289224"/>
                  <a:pt x="5570849" y="1275829"/>
                </a:cubicBezTo>
                <a:cubicBezTo>
                  <a:pt x="5569360" y="1270620"/>
                  <a:pt x="5568058" y="1266155"/>
                  <a:pt x="5566942" y="1262434"/>
                </a:cubicBezTo>
                <a:cubicBezTo>
                  <a:pt x="5565826" y="1258714"/>
                  <a:pt x="5564524" y="1256853"/>
                  <a:pt x="5563036" y="1256853"/>
                </a:cubicBezTo>
                <a:cubicBezTo>
                  <a:pt x="5562292" y="1256853"/>
                  <a:pt x="5555594" y="1262993"/>
                  <a:pt x="5542944" y="1275271"/>
                </a:cubicBezTo>
                <a:cubicBezTo>
                  <a:pt x="5530294" y="1287549"/>
                  <a:pt x="5515410" y="1302246"/>
                  <a:pt x="5498295" y="1319361"/>
                </a:cubicBezTo>
                <a:cubicBezTo>
                  <a:pt x="5481180" y="1336476"/>
                  <a:pt x="5464065" y="1352475"/>
                  <a:pt x="5446950" y="1367358"/>
                </a:cubicBezTo>
                <a:cubicBezTo>
                  <a:pt x="5429834" y="1382241"/>
                  <a:pt x="5417556" y="1391543"/>
                  <a:pt x="5410114" y="1395264"/>
                </a:cubicBezTo>
                <a:cubicBezTo>
                  <a:pt x="5393000" y="1404193"/>
                  <a:pt x="5375698" y="1408658"/>
                  <a:pt x="5358210" y="1408658"/>
                </a:cubicBezTo>
                <a:cubicBezTo>
                  <a:pt x="5340724" y="1408658"/>
                  <a:pt x="5324910" y="1404565"/>
                  <a:pt x="5310772" y="1396380"/>
                </a:cubicBezTo>
                <a:cubicBezTo>
                  <a:pt x="5292912" y="1385962"/>
                  <a:pt x="5279890" y="1369777"/>
                  <a:pt x="5271704" y="1347825"/>
                </a:cubicBezTo>
                <a:cubicBezTo>
                  <a:pt x="5267612" y="1336849"/>
                  <a:pt x="5264635" y="1324059"/>
                  <a:pt x="5262774" y="1309455"/>
                </a:cubicBezTo>
                <a:lnTo>
                  <a:pt x="5261218" y="1290923"/>
                </a:lnTo>
                <a:lnTo>
                  <a:pt x="5252580" y="1292572"/>
                </a:lnTo>
                <a:cubicBezTo>
                  <a:pt x="5228024" y="1297037"/>
                  <a:pt x="5199746" y="1301874"/>
                  <a:pt x="5167748" y="1307083"/>
                </a:cubicBezTo>
                <a:cubicBezTo>
                  <a:pt x="5135750" y="1312292"/>
                  <a:pt x="5103194" y="1317129"/>
                  <a:pt x="5070080" y="1321594"/>
                </a:cubicBezTo>
                <a:cubicBezTo>
                  <a:pt x="5036964" y="1326058"/>
                  <a:pt x="5008130" y="1329407"/>
                  <a:pt x="4983573" y="1331640"/>
                </a:cubicBezTo>
                <a:lnTo>
                  <a:pt x="4898741" y="1339453"/>
                </a:lnTo>
                <a:lnTo>
                  <a:pt x="4884230" y="1379637"/>
                </a:lnTo>
                <a:cubicBezTo>
                  <a:pt x="4876045" y="1401961"/>
                  <a:pt x="4866184" y="1423727"/>
                  <a:pt x="4854651" y="1444935"/>
                </a:cubicBezTo>
                <a:cubicBezTo>
                  <a:pt x="4843116" y="1466143"/>
                  <a:pt x="4830466" y="1485677"/>
                  <a:pt x="4816700" y="1503536"/>
                </a:cubicBezTo>
                <a:cubicBezTo>
                  <a:pt x="4802933" y="1521395"/>
                  <a:pt x="4788608" y="1536836"/>
                  <a:pt x="4773726" y="1549859"/>
                </a:cubicBezTo>
                <a:cubicBezTo>
                  <a:pt x="4758842" y="1562881"/>
                  <a:pt x="4743960" y="1572741"/>
                  <a:pt x="4729077" y="1579438"/>
                </a:cubicBezTo>
                <a:cubicBezTo>
                  <a:pt x="4709730" y="1589112"/>
                  <a:pt x="4693916" y="1594321"/>
                  <a:pt x="4681638" y="1595065"/>
                </a:cubicBezTo>
                <a:cubicBezTo>
                  <a:pt x="4669360" y="1595809"/>
                  <a:pt x="4655779" y="1592089"/>
                  <a:pt x="4640896" y="1583903"/>
                </a:cubicBezTo>
                <a:cubicBezTo>
                  <a:pt x="4586202" y="1557207"/>
                  <a:pt x="4575662" y="1486357"/>
                  <a:pt x="4609276" y="1371352"/>
                </a:cubicBezTo>
                <a:lnTo>
                  <a:pt x="4619804" y="1339363"/>
                </a:lnTo>
                <a:lnTo>
                  <a:pt x="4616488" y="1341127"/>
                </a:lnTo>
                <a:cubicBezTo>
                  <a:pt x="4603838" y="1348197"/>
                  <a:pt x="4590816" y="1355266"/>
                  <a:pt x="4577421" y="1362335"/>
                </a:cubicBezTo>
                <a:cubicBezTo>
                  <a:pt x="4564026" y="1369405"/>
                  <a:pt x="4551190" y="1376474"/>
                  <a:pt x="4538912" y="1383543"/>
                </a:cubicBezTo>
                <a:cubicBezTo>
                  <a:pt x="4526634" y="1390613"/>
                  <a:pt x="4515657" y="1397124"/>
                  <a:pt x="4505984" y="1403077"/>
                </a:cubicBezTo>
                <a:lnTo>
                  <a:pt x="4434546" y="1444377"/>
                </a:lnTo>
                <a:lnTo>
                  <a:pt x="4424500" y="1516931"/>
                </a:lnTo>
                <a:cubicBezTo>
                  <a:pt x="4407386" y="1623343"/>
                  <a:pt x="4384130" y="1713012"/>
                  <a:pt x="4354737" y="1785937"/>
                </a:cubicBezTo>
                <a:cubicBezTo>
                  <a:pt x="4325344" y="1858863"/>
                  <a:pt x="4289438" y="1914302"/>
                  <a:pt x="4247023" y="1952253"/>
                </a:cubicBezTo>
                <a:cubicBezTo>
                  <a:pt x="4223210" y="1973833"/>
                  <a:pt x="4196235" y="1989460"/>
                  <a:pt x="4166098" y="1999134"/>
                </a:cubicBezTo>
                <a:cubicBezTo>
                  <a:pt x="4135960" y="2008807"/>
                  <a:pt x="4108241" y="2010296"/>
                  <a:pt x="4082940" y="2003598"/>
                </a:cubicBezTo>
                <a:cubicBezTo>
                  <a:pt x="4065825" y="1999134"/>
                  <a:pt x="4049082" y="1990762"/>
                  <a:pt x="4032710" y="1978484"/>
                </a:cubicBezTo>
                <a:cubicBezTo>
                  <a:pt x="4016339" y="1966205"/>
                  <a:pt x="4004433" y="1952997"/>
                  <a:pt x="3996992" y="1938858"/>
                </a:cubicBezTo>
                <a:cubicBezTo>
                  <a:pt x="3987318" y="1918766"/>
                  <a:pt x="3983225" y="1892535"/>
                  <a:pt x="3984713" y="1860165"/>
                </a:cubicBezTo>
                <a:cubicBezTo>
                  <a:pt x="3986202" y="1827795"/>
                  <a:pt x="3992899" y="1796727"/>
                  <a:pt x="4004805" y="1766962"/>
                </a:cubicBezTo>
                <a:cubicBezTo>
                  <a:pt x="4027874" y="1711151"/>
                  <a:pt x="4063592" y="1654969"/>
                  <a:pt x="4111961" y="1598414"/>
                </a:cubicBezTo>
                <a:cubicBezTo>
                  <a:pt x="4160330" y="1541859"/>
                  <a:pt x="4216885" y="1490886"/>
                  <a:pt x="4281626" y="1445493"/>
                </a:cubicBezTo>
                <a:lnTo>
                  <a:pt x="4351946" y="1395264"/>
                </a:lnTo>
                <a:lnTo>
                  <a:pt x="4356412" y="1351731"/>
                </a:lnTo>
                <a:cubicBezTo>
                  <a:pt x="4357900" y="1339825"/>
                  <a:pt x="4358830" y="1326245"/>
                  <a:pt x="4359202" y="1310990"/>
                </a:cubicBezTo>
                <a:cubicBezTo>
                  <a:pt x="4359574" y="1295735"/>
                  <a:pt x="4359760" y="1283270"/>
                  <a:pt x="4359760" y="1273597"/>
                </a:cubicBezTo>
                <a:lnTo>
                  <a:pt x="4359760" y="1236762"/>
                </a:lnTo>
                <a:lnTo>
                  <a:pt x="4339668" y="1266899"/>
                </a:lnTo>
                <a:cubicBezTo>
                  <a:pt x="4320320" y="1293688"/>
                  <a:pt x="4302833" y="1316385"/>
                  <a:pt x="4287206" y="1334988"/>
                </a:cubicBezTo>
                <a:cubicBezTo>
                  <a:pt x="4271579" y="1353592"/>
                  <a:pt x="4257068" y="1368474"/>
                  <a:pt x="4243674" y="1379637"/>
                </a:cubicBezTo>
                <a:cubicBezTo>
                  <a:pt x="4230280" y="1390799"/>
                  <a:pt x="4217815" y="1398984"/>
                  <a:pt x="4206281" y="1404193"/>
                </a:cubicBezTo>
                <a:cubicBezTo>
                  <a:pt x="4194747" y="1409402"/>
                  <a:pt x="4183026" y="1412007"/>
                  <a:pt x="4171120" y="1412007"/>
                </a:cubicBezTo>
                <a:cubicBezTo>
                  <a:pt x="4154750" y="1412007"/>
                  <a:pt x="4140052" y="1405868"/>
                  <a:pt x="4127030" y="1393589"/>
                </a:cubicBezTo>
                <a:cubicBezTo>
                  <a:pt x="4114008" y="1381311"/>
                  <a:pt x="4107496" y="1366986"/>
                  <a:pt x="4107496" y="1350615"/>
                </a:cubicBezTo>
                <a:cubicBezTo>
                  <a:pt x="4106008" y="1321594"/>
                  <a:pt x="4109356" y="1289596"/>
                  <a:pt x="4117542" y="1254621"/>
                </a:cubicBezTo>
                <a:cubicBezTo>
                  <a:pt x="4125728" y="1219646"/>
                  <a:pt x="4137262" y="1186532"/>
                  <a:pt x="4152145" y="1155278"/>
                </a:cubicBezTo>
                <a:cubicBezTo>
                  <a:pt x="4161818" y="1134442"/>
                  <a:pt x="4171864" y="1120490"/>
                  <a:pt x="4182282" y="1113420"/>
                </a:cubicBezTo>
                <a:cubicBezTo>
                  <a:pt x="4192700" y="1106351"/>
                  <a:pt x="4204979" y="1105421"/>
                  <a:pt x="4219118" y="1110630"/>
                </a:cubicBezTo>
                <a:cubicBezTo>
                  <a:pt x="4227303" y="1113606"/>
                  <a:pt x="4233814" y="1119187"/>
                  <a:pt x="4238651" y="1127373"/>
                </a:cubicBezTo>
                <a:cubicBezTo>
                  <a:pt x="4243488" y="1135558"/>
                  <a:pt x="4246464" y="1144302"/>
                  <a:pt x="4247581" y="1153604"/>
                </a:cubicBezTo>
                <a:cubicBezTo>
                  <a:pt x="4248697" y="1162906"/>
                  <a:pt x="4247580" y="1171463"/>
                  <a:pt x="4244232" y="1179277"/>
                </a:cubicBezTo>
                <a:cubicBezTo>
                  <a:pt x="4240884" y="1187090"/>
                  <a:pt x="4235116" y="1192113"/>
                  <a:pt x="4226931" y="1194346"/>
                </a:cubicBezTo>
                <a:cubicBezTo>
                  <a:pt x="4220234" y="1196578"/>
                  <a:pt x="4212792" y="1211833"/>
                  <a:pt x="4204606" y="1240110"/>
                </a:cubicBezTo>
                <a:cubicBezTo>
                  <a:pt x="4193444" y="1280294"/>
                  <a:pt x="4191584" y="1298897"/>
                  <a:pt x="4199026" y="1295921"/>
                </a:cubicBezTo>
                <a:cubicBezTo>
                  <a:pt x="4206467" y="1292944"/>
                  <a:pt x="4228792" y="1266899"/>
                  <a:pt x="4265998" y="1217786"/>
                </a:cubicBezTo>
                <a:cubicBezTo>
                  <a:pt x="4284602" y="1193229"/>
                  <a:pt x="4299670" y="1173696"/>
                  <a:pt x="4311205" y="1159185"/>
                </a:cubicBezTo>
                <a:cubicBezTo>
                  <a:pt x="4322739" y="1144674"/>
                  <a:pt x="4332599" y="1133512"/>
                  <a:pt x="4340784" y="1125699"/>
                </a:cubicBezTo>
                <a:cubicBezTo>
                  <a:pt x="4348970" y="1117885"/>
                  <a:pt x="4356040" y="1112676"/>
                  <a:pt x="4361992" y="1110072"/>
                </a:cubicBezTo>
                <a:cubicBezTo>
                  <a:pt x="4367946" y="1107467"/>
                  <a:pt x="4374643" y="1106165"/>
                  <a:pt x="4382084" y="1106165"/>
                </a:cubicBezTo>
                <a:cubicBezTo>
                  <a:pt x="4394734" y="1106165"/>
                  <a:pt x="4405338" y="1108397"/>
                  <a:pt x="4413896" y="1112862"/>
                </a:cubicBezTo>
                <a:cubicBezTo>
                  <a:pt x="4422454" y="1117327"/>
                  <a:pt x="4429151" y="1124954"/>
                  <a:pt x="4433988" y="1135745"/>
                </a:cubicBezTo>
                <a:cubicBezTo>
                  <a:pt x="4438825" y="1146535"/>
                  <a:pt x="4442174" y="1161045"/>
                  <a:pt x="4444034" y="1179277"/>
                </a:cubicBezTo>
                <a:cubicBezTo>
                  <a:pt x="4445894" y="1197508"/>
                  <a:pt x="4446824" y="1220763"/>
                  <a:pt x="4446824" y="1249040"/>
                </a:cubicBezTo>
                <a:cubicBezTo>
                  <a:pt x="4446824" y="1272108"/>
                  <a:pt x="4447010" y="1291828"/>
                  <a:pt x="4447382" y="1308199"/>
                </a:cubicBezTo>
                <a:cubicBezTo>
                  <a:pt x="4447754" y="1324570"/>
                  <a:pt x="4448313" y="1332756"/>
                  <a:pt x="4449057" y="1332756"/>
                </a:cubicBezTo>
                <a:cubicBezTo>
                  <a:pt x="4449801" y="1332756"/>
                  <a:pt x="4456684" y="1329035"/>
                  <a:pt x="4469706" y="1321594"/>
                </a:cubicBezTo>
                <a:cubicBezTo>
                  <a:pt x="4482729" y="1314152"/>
                  <a:pt x="4498542" y="1305223"/>
                  <a:pt x="4517146" y="1294805"/>
                </a:cubicBezTo>
                <a:cubicBezTo>
                  <a:pt x="4561794" y="1268760"/>
                  <a:pt x="4600117" y="1248854"/>
                  <a:pt x="4632115" y="1235087"/>
                </a:cubicBezTo>
                <a:cubicBezTo>
                  <a:pt x="4640115" y="1231646"/>
                  <a:pt x="4647440" y="1228704"/>
                  <a:pt x="4654090" y="1226262"/>
                </a:cubicBezTo>
                <a:lnTo>
                  <a:pt x="4659706" y="1224438"/>
                </a:lnTo>
                <a:lnTo>
                  <a:pt x="4667442" y="1205891"/>
                </a:lnTo>
                <a:cubicBezTo>
                  <a:pt x="4676999" y="1186009"/>
                  <a:pt x="4689172" y="1168952"/>
                  <a:pt x="4703962" y="1154720"/>
                </a:cubicBezTo>
                <a:cubicBezTo>
                  <a:pt x="4723682" y="1135745"/>
                  <a:pt x="4744890" y="1122908"/>
                  <a:pt x="4767586" y="1116211"/>
                </a:cubicBezTo>
                <a:cubicBezTo>
                  <a:pt x="4790282" y="1109514"/>
                  <a:pt x="4812979" y="1109328"/>
                  <a:pt x="4835675" y="1115653"/>
                </a:cubicBezTo>
                <a:cubicBezTo>
                  <a:pt x="4858371" y="1121978"/>
                  <a:pt x="4877533" y="1135931"/>
                  <a:pt x="4893160" y="1157511"/>
                </a:cubicBezTo>
                <a:cubicBezTo>
                  <a:pt x="4896880" y="1162720"/>
                  <a:pt x="4900229" y="1170533"/>
                  <a:pt x="4903206" y="1180951"/>
                </a:cubicBezTo>
                <a:cubicBezTo>
                  <a:pt x="4906182" y="1191369"/>
                  <a:pt x="4908415" y="1202159"/>
                  <a:pt x="4909903" y="1213321"/>
                </a:cubicBezTo>
                <a:lnTo>
                  <a:pt x="4913252" y="1252389"/>
                </a:lnTo>
                <a:lnTo>
                  <a:pt x="4966830" y="1247924"/>
                </a:lnTo>
                <a:cubicBezTo>
                  <a:pt x="4984690" y="1246435"/>
                  <a:pt x="5006642" y="1244017"/>
                  <a:pt x="5032686" y="1240668"/>
                </a:cubicBezTo>
                <a:cubicBezTo>
                  <a:pt x="5058731" y="1237320"/>
                  <a:pt x="5085148" y="1233785"/>
                  <a:pt x="5111938" y="1230064"/>
                </a:cubicBezTo>
                <a:cubicBezTo>
                  <a:pt x="5138726" y="1226344"/>
                  <a:pt x="5164400" y="1222437"/>
                  <a:pt x="5188956" y="1218344"/>
                </a:cubicBezTo>
                <a:cubicBezTo>
                  <a:pt x="5213512" y="1214251"/>
                  <a:pt x="5233604" y="1210345"/>
                  <a:pt x="5249232" y="1206624"/>
                </a:cubicBezTo>
                <a:lnTo>
                  <a:pt x="5263460" y="1203660"/>
                </a:lnTo>
                <a:lnTo>
                  <a:pt x="5268356" y="1162534"/>
                </a:lnTo>
                <a:cubicBezTo>
                  <a:pt x="5270588" y="1148023"/>
                  <a:pt x="5273192" y="1135186"/>
                  <a:pt x="5276169" y="1124024"/>
                </a:cubicBezTo>
                <a:cubicBezTo>
                  <a:pt x="5279146" y="1112862"/>
                  <a:pt x="5282494" y="1104677"/>
                  <a:pt x="5286215" y="1099468"/>
                </a:cubicBezTo>
                <a:cubicBezTo>
                  <a:pt x="5292168" y="1090538"/>
                  <a:pt x="5299982" y="1085515"/>
                  <a:pt x="5309656" y="1084399"/>
                </a:cubicBezTo>
                <a:close/>
                <a:moveTo>
                  <a:pt x="1151324" y="639589"/>
                </a:moveTo>
                <a:cubicBezTo>
                  <a:pt x="1167695" y="639589"/>
                  <a:pt x="1178671" y="647774"/>
                  <a:pt x="1184252" y="664145"/>
                </a:cubicBezTo>
                <a:cubicBezTo>
                  <a:pt x="1189833" y="680517"/>
                  <a:pt x="1188903" y="700980"/>
                  <a:pt x="1181462" y="725537"/>
                </a:cubicBezTo>
                <a:cubicBezTo>
                  <a:pt x="1179973" y="730746"/>
                  <a:pt x="1177555" y="742466"/>
                  <a:pt x="1174206" y="760698"/>
                </a:cubicBezTo>
                <a:cubicBezTo>
                  <a:pt x="1170858" y="778929"/>
                  <a:pt x="1166951" y="800695"/>
                  <a:pt x="1162486" y="825996"/>
                </a:cubicBezTo>
                <a:cubicBezTo>
                  <a:pt x="1158021" y="851297"/>
                  <a:pt x="1153184" y="879016"/>
                  <a:pt x="1147975" y="909154"/>
                </a:cubicBezTo>
                <a:cubicBezTo>
                  <a:pt x="1142766" y="939291"/>
                  <a:pt x="1137929" y="968871"/>
                  <a:pt x="1133465" y="997892"/>
                </a:cubicBezTo>
                <a:cubicBezTo>
                  <a:pt x="1129000" y="1026914"/>
                  <a:pt x="1124907" y="1054075"/>
                  <a:pt x="1121186" y="1079376"/>
                </a:cubicBezTo>
                <a:cubicBezTo>
                  <a:pt x="1117465" y="1104677"/>
                  <a:pt x="1114489" y="1125141"/>
                  <a:pt x="1112256" y="1140767"/>
                </a:cubicBezTo>
                <a:cubicBezTo>
                  <a:pt x="1109280" y="1164580"/>
                  <a:pt x="1106489" y="1189881"/>
                  <a:pt x="1103885" y="1216670"/>
                </a:cubicBezTo>
                <a:cubicBezTo>
                  <a:pt x="1101280" y="1243459"/>
                  <a:pt x="1098862" y="1269318"/>
                  <a:pt x="1096629" y="1294246"/>
                </a:cubicBezTo>
                <a:cubicBezTo>
                  <a:pt x="1094397" y="1319175"/>
                  <a:pt x="1092537" y="1341685"/>
                  <a:pt x="1091048" y="1361777"/>
                </a:cubicBezTo>
                <a:cubicBezTo>
                  <a:pt x="1089560" y="1381869"/>
                  <a:pt x="1088816" y="1396752"/>
                  <a:pt x="1088816" y="1406426"/>
                </a:cubicBezTo>
                <a:cubicBezTo>
                  <a:pt x="1088816" y="1419820"/>
                  <a:pt x="1089932" y="1425401"/>
                  <a:pt x="1092165" y="1423169"/>
                </a:cubicBezTo>
                <a:cubicBezTo>
                  <a:pt x="1094397" y="1420936"/>
                  <a:pt x="1102583" y="1406054"/>
                  <a:pt x="1116721" y="1378520"/>
                </a:cubicBezTo>
                <a:cubicBezTo>
                  <a:pt x="1146487" y="1320477"/>
                  <a:pt x="1176253" y="1275829"/>
                  <a:pt x="1206018" y="1244575"/>
                </a:cubicBezTo>
                <a:cubicBezTo>
                  <a:pt x="1235784" y="1213321"/>
                  <a:pt x="1263689" y="1197694"/>
                  <a:pt x="1289734" y="1197694"/>
                </a:cubicBezTo>
                <a:cubicBezTo>
                  <a:pt x="1309826" y="1197694"/>
                  <a:pt x="1326569" y="1203647"/>
                  <a:pt x="1339964" y="1215554"/>
                </a:cubicBezTo>
                <a:cubicBezTo>
                  <a:pt x="1353358" y="1227460"/>
                  <a:pt x="1367497" y="1250156"/>
                  <a:pt x="1382379" y="1283642"/>
                </a:cubicBezTo>
                <a:cubicBezTo>
                  <a:pt x="1389821" y="1299269"/>
                  <a:pt x="1397076" y="1313780"/>
                  <a:pt x="1404146" y="1327175"/>
                </a:cubicBezTo>
                <a:cubicBezTo>
                  <a:pt x="1411215" y="1340569"/>
                  <a:pt x="1416238" y="1348755"/>
                  <a:pt x="1419215" y="1351731"/>
                </a:cubicBezTo>
                <a:cubicBezTo>
                  <a:pt x="1426656" y="1359917"/>
                  <a:pt x="1437632" y="1363638"/>
                  <a:pt x="1452143" y="1362893"/>
                </a:cubicBezTo>
                <a:cubicBezTo>
                  <a:pt x="1466653" y="1362149"/>
                  <a:pt x="1483769" y="1356940"/>
                  <a:pt x="1503488" y="1347266"/>
                </a:cubicBezTo>
                <a:cubicBezTo>
                  <a:pt x="1523208" y="1337593"/>
                  <a:pt x="1544974" y="1324012"/>
                  <a:pt x="1568787" y="1306525"/>
                </a:cubicBezTo>
                <a:cubicBezTo>
                  <a:pt x="1592599" y="1289037"/>
                  <a:pt x="1617528" y="1268016"/>
                  <a:pt x="1643573" y="1243459"/>
                </a:cubicBezTo>
                <a:cubicBezTo>
                  <a:pt x="1652503" y="1235273"/>
                  <a:pt x="1661618" y="1227646"/>
                  <a:pt x="1670920" y="1220577"/>
                </a:cubicBezTo>
                <a:lnTo>
                  <a:pt x="1671307" y="1220299"/>
                </a:lnTo>
                <a:lnTo>
                  <a:pt x="1681822" y="1203275"/>
                </a:lnTo>
                <a:cubicBezTo>
                  <a:pt x="1690752" y="1190625"/>
                  <a:pt x="1699867" y="1178719"/>
                  <a:pt x="1709169" y="1167557"/>
                </a:cubicBezTo>
                <a:cubicBezTo>
                  <a:pt x="1718471" y="1156394"/>
                  <a:pt x="1727586" y="1146535"/>
                  <a:pt x="1736516" y="1137977"/>
                </a:cubicBezTo>
                <a:cubicBezTo>
                  <a:pt x="1745446" y="1129419"/>
                  <a:pt x="1753259" y="1123280"/>
                  <a:pt x="1759957" y="1119559"/>
                </a:cubicBezTo>
                <a:cubicBezTo>
                  <a:pt x="1780792" y="1109141"/>
                  <a:pt x="1802372" y="1106909"/>
                  <a:pt x="1824697" y="1112862"/>
                </a:cubicBezTo>
                <a:cubicBezTo>
                  <a:pt x="1847021" y="1118815"/>
                  <a:pt x="1865996" y="1131466"/>
                  <a:pt x="1881624" y="1150813"/>
                </a:cubicBezTo>
                <a:lnTo>
                  <a:pt x="1898367" y="1172021"/>
                </a:lnTo>
                <a:lnTo>
                  <a:pt x="1922923" y="1160859"/>
                </a:lnTo>
                <a:cubicBezTo>
                  <a:pt x="1934829" y="1154906"/>
                  <a:pt x="1943015" y="1151930"/>
                  <a:pt x="1947480" y="1151930"/>
                </a:cubicBezTo>
                <a:cubicBezTo>
                  <a:pt x="1951945" y="1151930"/>
                  <a:pt x="1959386" y="1154162"/>
                  <a:pt x="1969804" y="1158627"/>
                </a:cubicBezTo>
                <a:cubicBezTo>
                  <a:pt x="1976501" y="1162348"/>
                  <a:pt x="1982454" y="1166440"/>
                  <a:pt x="1987664" y="1170905"/>
                </a:cubicBezTo>
                <a:cubicBezTo>
                  <a:pt x="1992872" y="1175370"/>
                  <a:pt x="1997337" y="1181695"/>
                  <a:pt x="2001058" y="1189881"/>
                </a:cubicBezTo>
                <a:cubicBezTo>
                  <a:pt x="2004779" y="1198066"/>
                  <a:pt x="2008685" y="1208484"/>
                  <a:pt x="2012778" y="1221135"/>
                </a:cubicBezTo>
                <a:cubicBezTo>
                  <a:pt x="2016871" y="1233785"/>
                  <a:pt x="2021150" y="1250156"/>
                  <a:pt x="2025615" y="1270248"/>
                </a:cubicBezTo>
                <a:cubicBezTo>
                  <a:pt x="2034544" y="1310432"/>
                  <a:pt x="2044032" y="1339825"/>
                  <a:pt x="2054078" y="1358429"/>
                </a:cubicBezTo>
                <a:cubicBezTo>
                  <a:pt x="2064124" y="1377032"/>
                  <a:pt x="2075472" y="1387078"/>
                  <a:pt x="2088122" y="1388566"/>
                </a:cubicBezTo>
                <a:cubicBezTo>
                  <a:pt x="2097052" y="1389310"/>
                  <a:pt x="2110819" y="1387078"/>
                  <a:pt x="2129422" y="1381869"/>
                </a:cubicBezTo>
                <a:cubicBezTo>
                  <a:pt x="2148026" y="1376660"/>
                  <a:pt x="2169420" y="1369033"/>
                  <a:pt x="2193604" y="1358987"/>
                </a:cubicBezTo>
                <a:cubicBezTo>
                  <a:pt x="2217789" y="1348941"/>
                  <a:pt x="2243647" y="1336849"/>
                  <a:pt x="2271181" y="1322710"/>
                </a:cubicBezTo>
                <a:cubicBezTo>
                  <a:pt x="2298714" y="1308571"/>
                  <a:pt x="2326247" y="1292944"/>
                  <a:pt x="2353781" y="1275829"/>
                </a:cubicBezTo>
                <a:cubicBezTo>
                  <a:pt x="2368663" y="1266899"/>
                  <a:pt x="2380570" y="1260016"/>
                  <a:pt x="2389499" y="1255179"/>
                </a:cubicBezTo>
                <a:cubicBezTo>
                  <a:pt x="2393964" y="1252761"/>
                  <a:pt x="2398103" y="1250714"/>
                  <a:pt x="2401917" y="1249040"/>
                </a:cubicBezTo>
                <a:lnTo>
                  <a:pt x="2412105" y="1245237"/>
                </a:lnTo>
                <a:lnTo>
                  <a:pt x="2413891" y="1229436"/>
                </a:lnTo>
                <a:cubicBezTo>
                  <a:pt x="2414565" y="1223716"/>
                  <a:pt x="2415228" y="1218344"/>
                  <a:pt x="2415879" y="1213321"/>
                </a:cubicBezTo>
                <a:cubicBezTo>
                  <a:pt x="2418483" y="1193229"/>
                  <a:pt x="2421646" y="1177416"/>
                  <a:pt x="2425367" y="1165882"/>
                </a:cubicBezTo>
                <a:cubicBezTo>
                  <a:pt x="2429087" y="1154348"/>
                  <a:pt x="2433552" y="1145790"/>
                  <a:pt x="2438761" y="1140209"/>
                </a:cubicBezTo>
                <a:cubicBezTo>
                  <a:pt x="2443970" y="1134628"/>
                  <a:pt x="2450668" y="1130722"/>
                  <a:pt x="2458853" y="1128489"/>
                </a:cubicBezTo>
                <a:cubicBezTo>
                  <a:pt x="2464062" y="1127001"/>
                  <a:pt x="2469643" y="1127559"/>
                  <a:pt x="2475596" y="1130163"/>
                </a:cubicBezTo>
                <a:cubicBezTo>
                  <a:pt x="2481549" y="1132768"/>
                  <a:pt x="2486944" y="1136489"/>
                  <a:pt x="2491781" y="1141326"/>
                </a:cubicBezTo>
                <a:cubicBezTo>
                  <a:pt x="2496618" y="1146162"/>
                  <a:pt x="2500339" y="1151557"/>
                  <a:pt x="2502944" y="1157511"/>
                </a:cubicBezTo>
                <a:cubicBezTo>
                  <a:pt x="2505548" y="1163464"/>
                  <a:pt x="2506106" y="1169045"/>
                  <a:pt x="2504618" y="1174254"/>
                </a:cubicBezTo>
                <a:cubicBezTo>
                  <a:pt x="2498665" y="1192857"/>
                  <a:pt x="2494386" y="1208670"/>
                  <a:pt x="2491781" y="1221693"/>
                </a:cubicBezTo>
                <a:cubicBezTo>
                  <a:pt x="2489177" y="1234715"/>
                  <a:pt x="2487874" y="1245691"/>
                  <a:pt x="2487875" y="1254621"/>
                </a:cubicBezTo>
                <a:lnTo>
                  <a:pt x="2487875" y="1274713"/>
                </a:lnTo>
                <a:lnTo>
                  <a:pt x="2501269" y="1251272"/>
                </a:lnTo>
                <a:cubicBezTo>
                  <a:pt x="2522849" y="1215554"/>
                  <a:pt x="2544801" y="1181881"/>
                  <a:pt x="2567126" y="1150255"/>
                </a:cubicBezTo>
                <a:cubicBezTo>
                  <a:pt x="2589450" y="1118629"/>
                  <a:pt x="2611030" y="1090166"/>
                  <a:pt x="2631866" y="1064865"/>
                </a:cubicBezTo>
                <a:cubicBezTo>
                  <a:pt x="2652702" y="1039564"/>
                  <a:pt x="2672050" y="1018728"/>
                  <a:pt x="2689909" y="1002357"/>
                </a:cubicBezTo>
                <a:cubicBezTo>
                  <a:pt x="2707768" y="985986"/>
                  <a:pt x="2722651" y="975196"/>
                  <a:pt x="2734557" y="969987"/>
                </a:cubicBezTo>
                <a:cubicBezTo>
                  <a:pt x="2781798" y="949895"/>
                  <a:pt x="2815703" y="960313"/>
                  <a:pt x="2836272" y="1001241"/>
                </a:cubicBezTo>
                <a:cubicBezTo>
                  <a:pt x="2838481" y="1004962"/>
                  <a:pt x="2840135" y="1009799"/>
                  <a:pt x="2841234" y="1015752"/>
                </a:cubicBezTo>
                <a:cubicBezTo>
                  <a:pt x="2842332" y="1021705"/>
                  <a:pt x="2843251" y="1029704"/>
                  <a:pt x="2843990" y="1039750"/>
                </a:cubicBezTo>
                <a:cubicBezTo>
                  <a:pt x="2844728" y="1049796"/>
                  <a:pt x="2845463" y="1062261"/>
                  <a:pt x="2846196" y="1077143"/>
                </a:cubicBezTo>
                <a:cubicBezTo>
                  <a:pt x="2846928" y="1092026"/>
                  <a:pt x="2847294" y="1110258"/>
                  <a:pt x="2847295" y="1131838"/>
                </a:cubicBezTo>
                <a:cubicBezTo>
                  <a:pt x="2847294" y="1156394"/>
                  <a:pt x="2847480" y="1176114"/>
                  <a:pt x="2847853" y="1190997"/>
                </a:cubicBezTo>
                <a:cubicBezTo>
                  <a:pt x="2848225" y="1205880"/>
                  <a:pt x="2848969" y="1218344"/>
                  <a:pt x="2850085" y="1228390"/>
                </a:cubicBezTo>
                <a:cubicBezTo>
                  <a:pt x="2851201" y="1238436"/>
                  <a:pt x="2852689" y="1246621"/>
                  <a:pt x="2854550" y="1252947"/>
                </a:cubicBezTo>
                <a:cubicBezTo>
                  <a:pt x="2856410" y="1259272"/>
                  <a:pt x="2859201" y="1265783"/>
                  <a:pt x="2862922" y="1272480"/>
                </a:cubicBezTo>
                <a:cubicBezTo>
                  <a:pt x="2868130" y="1284387"/>
                  <a:pt x="2873153" y="1293130"/>
                  <a:pt x="2877990" y="1298711"/>
                </a:cubicBezTo>
                <a:cubicBezTo>
                  <a:pt x="2882827" y="1304292"/>
                  <a:pt x="2888594" y="1307827"/>
                  <a:pt x="2895292" y="1309315"/>
                </a:cubicBezTo>
                <a:cubicBezTo>
                  <a:pt x="2901989" y="1310804"/>
                  <a:pt x="2911290" y="1310990"/>
                  <a:pt x="2923197" y="1309873"/>
                </a:cubicBezTo>
                <a:cubicBezTo>
                  <a:pt x="2935103" y="1308757"/>
                  <a:pt x="2947753" y="1306711"/>
                  <a:pt x="2961148" y="1303734"/>
                </a:cubicBezTo>
                <a:cubicBezTo>
                  <a:pt x="2974542" y="1300758"/>
                  <a:pt x="2988123" y="1297037"/>
                  <a:pt x="3001890" y="1292572"/>
                </a:cubicBezTo>
                <a:lnTo>
                  <a:pt x="3021474" y="1284972"/>
                </a:lnTo>
                <a:lnTo>
                  <a:pt x="3021795" y="1276945"/>
                </a:lnTo>
                <a:cubicBezTo>
                  <a:pt x="3024772" y="1267271"/>
                  <a:pt x="3030725" y="1258714"/>
                  <a:pt x="3039655" y="1251272"/>
                </a:cubicBezTo>
                <a:cubicBezTo>
                  <a:pt x="3045608" y="1246807"/>
                  <a:pt x="3051375" y="1242901"/>
                  <a:pt x="3056956" y="1239552"/>
                </a:cubicBezTo>
                <a:cubicBezTo>
                  <a:pt x="3062537" y="1236203"/>
                  <a:pt x="3066444" y="1234529"/>
                  <a:pt x="3068676" y="1234529"/>
                </a:cubicBezTo>
                <a:cubicBezTo>
                  <a:pt x="3071653" y="1234529"/>
                  <a:pt x="3074257" y="1225972"/>
                  <a:pt x="3076490" y="1208856"/>
                </a:cubicBezTo>
                <a:cubicBezTo>
                  <a:pt x="3078722" y="1191741"/>
                  <a:pt x="3081327" y="1164208"/>
                  <a:pt x="3084303" y="1126257"/>
                </a:cubicBezTo>
                <a:cubicBezTo>
                  <a:pt x="3088768" y="1065981"/>
                  <a:pt x="3095279" y="1008869"/>
                  <a:pt x="3103837" y="954918"/>
                </a:cubicBezTo>
                <a:cubicBezTo>
                  <a:pt x="3112394" y="900968"/>
                  <a:pt x="3122998" y="850181"/>
                  <a:pt x="3135649" y="802556"/>
                </a:cubicBezTo>
                <a:cubicBezTo>
                  <a:pt x="3147555" y="757163"/>
                  <a:pt x="3159461" y="727770"/>
                  <a:pt x="3171368" y="714375"/>
                </a:cubicBezTo>
                <a:cubicBezTo>
                  <a:pt x="3183274" y="700980"/>
                  <a:pt x="3198157" y="700236"/>
                  <a:pt x="3216016" y="712143"/>
                </a:cubicBezTo>
                <a:cubicBezTo>
                  <a:pt x="3226434" y="718840"/>
                  <a:pt x="3231643" y="728328"/>
                  <a:pt x="3231643" y="740606"/>
                </a:cubicBezTo>
                <a:cubicBezTo>
                  <a:pt x="3231643" y="752884"/>
                  <a:pt x="3226806" y="775767"/>
                  <a:pt x="3217132" y="809253"/>
                </a:cubicBezTo>
                <a:cubicBezTo>
                  <a:pt x="3214156" y="819671"/>
                  <a:pt x="3210621" y="836414"/>
                  <a:pt x="3206528" y="859482"/>
                </a:cubicBezTo>
                <a:cubicBezTo>
                  <a:pt x="3202435" y="882551"/>
                  <a:pt x="3198343" y="908224"/>
                  <a:pt x="3194250" y="936501"/>
                </a:cubicBezTo>
                <a:cubicBezTo>
                  <a:pt x="3190157" y="964778"/>
                  <a:pt x="3186250" y="994172"/>
                  <a:pt x="3182530" y="1024682"/>
                </a:cubicBezTo>
                <a:cubicBezTo>
                  <a:pt x="3178809" y="1055191"/>
                  <a:pt x="3175646" y="1083097"/>
                  <a:pt x="3173042" y="1108397"/>
                </a:cubicBezTo>
                <a:cubicBezTo>
                  <a:pt x="3170437" y="1133698"/>
                  <a:pt x="3168577" y="1154720"/>
                  <a:pt x="3167461" y="1171463"/>
                </a:cubicBezTo>
                <a:cubicBezTo>
                  <a:pt x="3166345" y="1188206"/>
                  <a:pt x="3166531" y="1197322"/>
                  <a:pt x="3168019" y="1198810"/>
                </a:cubicBezTo>
                <a:cubicBezTo>
                  <a:pt x="3168763" y="1199555"/>
                  <a:pt x="3178437" y="1196578"/>
                  <a:pt x="3197040" y="1189881"/>
                </a:cubicBezTo>
                <a:cubicBezTo>
                  <a:pt x="3215644" y="1183183"/>
                  <a:pt x="3237968" y="1174626"/>
                  <a:pt x="3264013" y="1164208"/>
                </a:cubicBezTo>
                <a:cubicBezTo>
                  <a:pt x="3290058" y="1153790"/>
                  <a:pt x="3313312" y="1145046"/>
                  <a:pt x="3333776" y="1137977"/>
                </a:cubicBezTo>
                <a:cubicBezTo>
                  <a:pt x="3354240" y="1130908"/>
                  <a:pt x="3366332" y="1127373"/>
                  <a:pt x="3370053" y="1127373"/>
                </a:cubicBezTo>
                <a:cubicBezTo>
                  <a:pt x="3378238" y="1127373"/>
                  <a:pt x="3386052" y="1131466"/>
                  <a:pt x="3393494" y="1139651"/>
                </a:cubicBezTo>
                <a:cubicBezTo>
                  <a:pt x="3400934" y="1147837"/>
                  <a:pt x="3404656" y="1156394"/>
                  <a:pt x="3404656" y="1165324"/>
                </a:cubicBezTo>
                <a:cubicBezTo>
                  <a:pt x="3404656" y="1182439"/>
                  <a:pt x="3389401" y="1196206"/>
                  <a:pt x="3358891" y="1206624"/>
                </a:cubicBezTo>
                <a:cubicBezTo>
                  <a:pt x="3352193" y="1208856"/>
                  <a:pt x="3341776" y="1213321"/>
                  <a:pt x="3327637" y="1220018"/>
                </a:cubicBezTo>
                <a:cubicBezTo>
                  <a:pt x="3313498" y="1226716"/>
                  <a:pt x="3299360" y="1233413"/>
                  <a:pt x="3285221" y="1240110"/>
                </a:cubicBezTo>
                <a:lnTo>
                  <a:pt x="3234992" y="1265783"/>
                </a:lnTo>
                <a:lnTo>
                  <a:pt x="3268478" y="1270248"/>
                </a:lnTo>
                <a:cubicBezTo>
                  <a:pt x="3363728" y="1282154"/>
                  <a:pt x="3437398" y="1297037"/>
                  <a:pt x="3489488" y="1314896"/>
                </a:cubicBezTo>
                <a:cubicBezTo>
                  <a:pt x="3541577" y="1332756"/>
                  <a:pt x="3575064" y="1355080"/>
                  <a:pt x="3589946" y="1381869"/>
                </a:cubicBezTo>
                <a:cubicBezTo>
                  <a:pt x="3594411" y="1389310"/>
                  <a:pt x="3596644" y="1394891"/>
                  <a:pt x="3596644" y="1398612"/>
                </a:cubicBezTo>
                <a:cubicBezTo>
                  <a:pt x="3596644" y="1402333"/>
                  <a:pt x="3594039" y="1408286"/>
                  <a:pt x="3588830" y="1416472"/>
                </a:cubicBezTo>
                <a:cubicBezTo>
                  <a:pt x="3581389" y="1426890"/>
                  <a:pt x="3571901" y="1432285"/>
                  <a:pt x="3560367" y="1432657"/>
                </a:cubicBezTo>
                <a:cubicBezTo>
                  <a:pt x="3548832" y="1433029"/>
                  <a:pt x="3533764" y="1428006"/>
                  <a:pt x="3515160" y="1417588"/>
                </a:cubicBezTo>
                <a:cubicBezTo>
                  <a:pt x="3495812" y="1405682"/>
                  <a:pt x="3470512" y="1395264"/>
                  <a:pt x="3439258" y="1386334"/>
                </a:cubicBezTo>
                <a:cubicBezTo>
                  <a:pt x="3408004" y="1377404"/>
                  <a:pt x="3373402" y="1369963"/>
                  <a:pt x="3335450" y="1364010"/>
                </a:cubicBezTo>
                <a:cubicBezTo>
                  <a:pt x="3319080" y="1361777"/>
                  <a:pt x="3301034" y="1359731"/>
                  <a:pt x="3281314" y="1357870"/>
                </a:cubicBezTo>
                <a:cubicBezTo>
                  <a:pt x="3261595" y="1356010"/>
                  <a:pt x="3243177" y="1354708"/>
                  <a:pt x="3226062" y="1353964"/>
                </a:cubicBezTo>
                <a:cubicBezTo>
                  <a:pt x="3208947" y="1353220"/>
                  <a:pt x="3194622" y="1353034"/>
                  <a:pt x="3183088" y="1353406"/>
                </a:cubicBezTo>
                <a:cubicBezTo>
                  <a:pt x="3171554" y="1353778"/>
                  <a:pt x="3165787" y="1355080"/>
                  <a:pt x="3165787" y="1357312"/>
                </a:cubicBezTo>
                <a:cubicBezTo>
                  <a:pt x="3165787" y="1358801"/>
                  <a:pt x="3166531" y="1364568"/>
                  <a:pt x="3168019" y="1374614"/>
                </a:cubicBezTo>
                <a:cubicBezTo>
                  <a:pt x="3169507" y="1384660"/>
                  <a:pt x="3171368" y="1396008"/>
                  <a:pt x="3173600" y="1408658"/>
                </a:cubicBezTo>
                <a:cubicBezTo>
                  <a:pt x="3177321" y="1435447"/>
                  <a:pt x="3181227" y="1454051"/>
                  <a:pt x="3185320" y="1464469"/>
                </a:cubicBezTo>
                <a:cubicBezTo>
                  <a:pt x="3189413" y="1474887"/>
                  <a:pt x="3195180" y="1480096"/>
                  <a:pt x="3202622" y="1480096"/>
                </a:cubicBezTo>
                <a:cubicBezTo>
                  <a:pt x="3208575" y="1480096"/>
                  <a:pt x="3214900" y="1484932"/>
                  <a:pt x="3221597" y="1494606"/>
                </a:cubicBezTo>
                <a:cubicBezTo>
                  <a:pt x="3228294" y="1504280"/>
                  <a:pt x="3231643" y="1513210"/>
                  <a:pt x="3231643" y="1521395"/>
                </a:cubicBezTo>
                <a:cubicBezTo>
                  <a:pt x="3231643" y="1530325"/>
                  <a:pt x="3226806" y="1538883"/>
                  <a:pt x="3217132" y="1547068"/>
                </a:cubicBezTo>
                <a:cubicBezTo>
                  <a:pt x="3207458" y="1555254"/>
                  <a:pt x="3197413" y="1559347"/>
                  <a:pt x="3186995" y="1559347"/>
                </a:cubicBezTo>
                <a:cubicBezTo>
                  <a:pt x="3181786" y="1559347"/>
                  <a:pt x="3175460" y="1558230"/>
                  <a:pt x="3168019" y="1555998"/>
                </a:cubicBezTo>
                <a:cubicBezTo>
                  <a:pt x="3160578" y="1553766"/>
                  <a:pt x="3153880" y="1550789"/>
                  <a:pt x="3147927" y="1547068"/>
                </a:cubicBezTo>
                <a:cubicBezTo>
                  <a:pt x="3130812" y="1536650"/>
                  <a:pt x="3117045" y="1518605"/>
                  <a:pt x="3106627" y="1492932"/>
                </a:cubicBezTo>
                <a:cubicBezTo>
                  <a:pt x="3096209" y="1467259"/>
                  <a:pt x="3088396" y="1431726"/>
                  <a:pt x="3083187" y="1386334"/>
                </a:cubicBezTo>
                <a:cubicBezTo>
                  <a:pt x="3081513" y="1373497"/>
                  <a:pt x="3079838" y="1364114"/>
                  <a:pt x="3078164" y="1358184"/>
                </a:cubicBezTo>
                <a:lnTo>
                  <a:pt x="3077712" y="1356893"/>
                </a:lnTo>
                <a:lnTo>
                  <a:pt x="3075001" y="1358429"/>
                </a:lnTo>
                <a:cubicBezTo>
                  <a:pt x="3022168" y="1381497"/>
                  <a:pt x="2969706" y="1393031"/>
                  <a:pt x="2917616" y="1393031"/>
                </a:cubicBezTo>
                <a:cubicBezTo>
                  <a:pt x="2899012" y="1393031"/>
                  <a:pt x="2885060" y="1391915"/>
                  <a:pt x="2875758" y="1389682"/>
                </a:cubicBezTo>
                <a:cubicBezTo>
                  <a:pt x="2866456" y="1387450"/>
                  <a:pt x="2855497" y="1382613"/>
                  <a:pt x="2842882" y="1375172"/>
                </a:cubicBezTo>
                <a:cubicBezTo>
                  <a:pt x="2782572" y="1340197"/>
                  <a:pt x="2755393" y="1258714"/>
                  <a:pt x="2761346" y="1130722"/>
                </a:cubicBezTo>
                <a:cubicBezTo>
                  <a:pt x="2762079" y="1111374"/>
                  <a:pt x="2762262" y="1094631"/>
                  <a:pt x="2761896" y="1080492"/>
                </a:cubicBezTo>
                <a:cubicBezTo>
                  <a:pt x="2761530" y="1066353"/>
                  <a:pt x="2760602" y="1059284"/>
                  <a:pt x="2759114" y="1059284"/>
                </a:cubicBezTo>
                <a:cubicBezTo>
                  <a:pt x="2756881" y="1059284"/>
                  <a:pt x="2750742" y="1064307"/>
                  <a:pt x="2740697" y="1074353"/>
                </a:cubicBezTo>
                <a:cubicBezTo>
                  <a:pt x="2730650" y="1084399"/>
                  <a:pt x="2719116" y="1097049"/>
                  <a:pt x="2706094" y="1112304"/>
                </a:cubicBezTo>
                <a:cubicBezTo>
                  <a:pt x="2693071" y="1127559"/>
                  <a:pt x="2679863" y="1143744"/>
                  <a:pt x="2666468" y="1160859"/>
                </a:cubicBezTo>
                <a:cubicBezTo>
                  <a:pt x="2653074" y="1177974"/>
                  <a:pt x="2641540" y="1193601"/>
                  <a:pt x="2631866" y="1207740"/>
                </a:cubicBezTo>
                <a:cubicBezTo>
                  <a:pt x="2626657" y="1215926"/>
                  <a:pt x="2620518" y="1225972"/>
                  <a:pt x="2613448" y="1237878"/>
                </a:cubicBezTo>
                <a:cubicBezTo>
                  <a:pt x="2606379" y="1249784"/>
                  <a:pt x="2599124" y="1262434"/>
                  <a:pt x="2591682" y="1275829"/>
                </a:cubicBezTo>
                <a:cubicBezTo>
                  <a:pt x="2584241" y="1289224"/>
                  <a:pt x="2576800" y="1302618"/>
                  <a:pt x="2569358" y="1316013"/>
                </a:cubicBezTo>
                <a:cubicBezTo>
                  <a:pt x="2561916" y="1329407"/>
                  <a:pt x="2555219" y="1342057"/>
                  <a:pt x="2549266" y="1353964"/>
                </a:cubicBezTo>
                <a:cubicBezTo>
                  <a:pt x="2537360" y="1377776"/>
                  <a:pt x="2525826" y="1399728"/>
                  <a:pt x="2514664" y="1419820"/>
                </a:cubicBezTo>
                <a:cubicBezTo>
                  <a:pt x="2503501" y="1439912"/>
                  <a:pt x="2496060" y="1451818"/>
                  <a:pt x="2492340" y="1455539"/>
                </a:cubicBezTo>
                <a:cubicBezTo>
                  <a:pt x="2482665" y="1465957"/>
                  <a:pt x="2471503" y="1471166"/>
                  <a:pt x="2458853" y="1471166"/>
                </a:cubicBezTo>
                <a:cubicBezTo>
                  <a:pt x="2446203" y="1471166"/>
                  <a:pt x="2434668" y="1465957"/>
                  <a:pt x="2424251" y="1455539"/>
                </a:cubicBezTo>
                <a:cubicBezTo>
                  <a:pt x="2418298" y="1450330"/>
                  <a:pt x="2413833" y="1443633"/>
                  <a:pt x="2410856" y="1435447"/>
                </a:cubicBezTo>
                <a:cubicBezTo>
                  <a:pt x="2407879" y="1427262"/>
                  <a:pt x="2405647" y="1416844"/>
                  <a:pt x="2404159" y="1404193"/>
                </a:cubicBezTo>
                <a:cubicBezTo>
                  <a:pt x="2402671" y="1391543"/>
                  <a:pt x="2402298" y="1375916"/>
                  <a:pt x="2403043" y="1357312"/>
                </a:cubicBezTo>
                <a:lnTo>
                  <a:pt x="2403528" y="1348411"/>
                </a:lnTo>
                <a:lnTo>
                  <a:pt x="2344851" y="1382427"/>
                </a:lnTo>
                <a:cubicBezTo>
                  <a:pt x="2315829" y="1397682"/>
                  <a:pt x="2285878" y="1412379"/>
                  <a:pt x="2254996" y="1426517"/>
                </a:cubicBezTo>
                <a:cubicBezTo>
                  <a:pt x="2224114" y="1440656"/>
                  <a:pt x="2196767" y="1451446"/>
                  <a:pt x="2172955" y="1458888"/>
                </a:cubicBezTo>
                <a:cubicBezTo>
                  <a:pt x="2155839" y="1464097"/>
                  <a:pt x="2141143" y="1468003"/>
                  <a:pt x="2128864" y="1470608"/>
                </a:cubicBezTo>
                <a:cubicBezTo>
                  <a:pt x="2116586" y="1473212"/>
                  <a:pt x="2105424" y="1474515"/>
                  <a:pt x="2095378" y="1474515"/>
                </a:cubicBezTo>
                <a:cubicBezTo>
                  <a:pt x="2085332" y="1474515"/>
                  <a:pt x="2076030" y="1473398"/>
                  <a:pt x="2067472" y="1471166"/>
                </a:cubicBezTo>
                <a:cubicBezTo>
                  <a:pt x="2058915" y="1468933"/>
                  <a:pt x="2049799" y="1465585"/>
                  <a:pt x="2040125" y="1461120"/>
                </a:cubicBezTo>
                <a:cubicBezTo>
                  <a:pt x="2002174" y="1443261"/>
                  <a:pt x="1975013" y="1404937"/>
                  <a:pt x="1958642" y="1346150"/>
                </a:cubicBezTo>
                <a:cubicBezTo>
                  <a:pt x="1954921" y="1333500"/>
                  <a:pt x="1951200" y="1321036"/>
                  <a:pt x="1947480" y="1308757"/>
                </a:cubicBezTo>
                <a:cubicBezTo>
                  <a:pt x="1943759" y="1296479"/>
                  <a:pt x="1941155" y="1288107"/>
                  <a:pt x="1939666" y="1283642"/>
                </a:cubicBezTo>
                <a:cubicBezTo>
                  <a:pt x="1938178" y="1276945"/>
                  <a:pt x="1935015" y="1275643"/>
                  <a:pt x="1930179" y="1279736"/>
                </a:cubicBezTo>
                <a:cubicBezTo>
                  <a:pt x="1925341" y="1283828"/>
                  <a:pt x="1913621" y="1297409"/>
                  <a:pt x="1895018" y="1320477"/>
                </a:cubicBezTo>
                <a:cubicBezTo>
                  <a:pt x="1836975" y="1395636"/>
                  <a:pt x="1788420" y="1445493"/>
                  <a:pt x="1749353" y="1470050"/>
                </a:cubicBezTo>
                <a:cubicBezTo>
                  <a:pt x="1710285" y="1494606"/>
                  <a:pt x="1677357" y="1496467"/>
                  <a:pt x="1650568" y="1475631"/>
                </a:cubicBezTo>
                <a:cubicBezTo>
                  <a:pt x="1624523" y="1454795"/>
                  <a:pt x="1612245" y="1424285"/>
                  <a:pt x="1613733" y="1384101"/>
                </a:cubicBezTo>
                <a:lnTo>
                  <a:pt x="1613924" y="1382437"/>
                </a:lnTo>
                <a:lnTo>
                  <a:pt x="1602273" y="1390799"/>
                </a:lnTo>
                <a:cubicBezTo>
                  <a:pt x="1530835" y="1438424"/>
                  <a:pt x="1471676" y="1457213"/>
                  <a:pt x="1424796" y="1447167"/>
                </a:cubicBezTo>
                <a:cubicBezTo>
                  <a:pt x="1377915" y="1437121"/>
                  <a:pt x="1339591" y="1397496"/>
                  <a:pt x="1309826" y="1328291"/>
                </a:cubicBezTo>
                <a:cubicBezTo>
                  <a:pt x="1306105" y="1318617"/>
                  <a:pt x="1302198" y="1310432"/>
                  <a:pt x="1298106" y="1303734"/>
                </a:cubicBezTo>
                <a:cubicBezTo>
                  <a:pt x="1294013" y="1297037"/>
                  <a:pt x="1291222" y="1293316"/>
                  <a:pt x="1289734" y="1292572"/>
                </a:cubicBezTo>
                <a:cubicBezTo>
                  <a:pt x="1284525" y="1291084"/>
                  <a:pt x="1276340" y="1296851"/>
                  <a:pt x="1265177" y="1309873"/>
                </a:cubicBezTo>
                <a:cubicBezTo>
                  <a:pt x="1254015" y="1322896"/>
                  <a:pt x="1241923" y="1340011"/>
                  <a:pt x="1228900" y="1361219"/>
                </a:cubicBezTo>
                <a:cubicBezTo>
                  <a:pt x="1215878" y="1382427"/>
                  <a:pt x="1202670" y="1405868"/>
                  <a:pt x="1189275" y="1431540"/>
                </a:cubicBezTo>
                <a:cubicBezTo>
                  <a:pt x="1175881" y="1457213"/>
                  <a:pt x="1164160" y="1481770"/>
                  <a:pt x="1154114" y="1505210"/>
                </a:cubicBezTo>
                <a:cubicBezTo>
                  <a:pt x="1144069" y="1528651"/>
                  <a:pt x="1136441" y="1549115"/>
                  <a:pt x="1131232" y="1566602"/>
                </a:cubicBezTo>
                <a:cubicBezTo>
                  <a:pt x="1126023" y="1584089"/>
                  <a:pt x="1125279" y="1595065"/>
                  <a:pt x="1129000" y="1599530"/>
                </a:cubicBezTo>
                <a:cubicBezTo>
                  <a:pt x="1135697" y="1607716"/>
                  <a:pt x="1137185" y="1617948"/>
                  <a:pt x="1133465" y="1630226"/>
                </a:cubicBezTo>
                <a:cubicBezTo>
                  <a:pt x="1129744" y="1642504"/>
                  <a:pt x="1121558" y="1652736"/>
                  <a:pt x="1108908" y="1660922"/>
                </a:cubicBezTo>
                <a:cubicBezTo>
                  <a:pt x="1096257" y="1669107"/>
                  <a:pt x="1087142" y="1673758"/>
                  <a:pt x="1081561" y="1674874"/>
                </a:cubicBezTo>
                <a:cubicBezTo>
                  <a:pt x="1075979" y="1675991"/>
                  <a:pt x="1068724" y="1673944"/>
                  <a:pt x="1059795" y="1668735"/>
                </a:cubicBezTo>
                <a:cubicBezTo>
                  <a:pt x="1055330" y="1666503"/>
                  <a:pt x="1050679" y="1661294"/>
                  <a:pt x="1045842" y="1653108"/>
                </a:cubicBezTo>
                <a:cubicBezTo>
                  <a:pt x="1041005" y="1644923"/>
                  <a:pt x="1036168" y="1635063"/>
                  <a:pt x="1031331" y="1623529"/>
                </a:cubicBezTo>
                <a:cubicBezTo>
                  <a:pt x="1026494" y="1611995"/>
                  <a:pt x="1022029" y="1599530"/>
                  <a:pt x="1017937" y="1586136"/>
                </a:cubicBezTo>
                <a:cubicBezTo>
                  <a:pt x="1013844" y="1572741"/>
                  <a:pt x="1010681" y="1559347"/>
                  <a:pt x="1008449" y="1545952"/>
                </a:cubicBezTo>
                <a:cubicBezTo>
                  <a:pt x="1004728" y="1525116"/>
                  <a:pt x="1002682" y="1497025"/>
                  <a:pt x="1002310" y="1461678"/>
                </a:cubicBezTo>
                <a:cubicBezTo>
                  <a:pt x="1001938" y="1426331"/>
                  <a:pt x="1003240" y="1386520"/>
                  <a:pt x="1006216" y="1342244"/>
                </a:cubicBezTo>
                <a:cubicBezTo>
                  <a:pt x="1009193" y="1297967"/>
                  <a:pt x="1013286" y="1250714"/>
                  <a:pt x="1018495" y="1200485"/>
                </a:cubicBezTo>
                <a:cubicBezTo>
                  <a:pt x="1023704" y="1150255"/>
                  <a:pt x="1030029" y="1099282"/>
                  <a:pt x="1037470" y="1047564"/>
                </a:cubicBezTo>
                <a:cubicBezTo>
                  <a:pt x="1044912" y="995846"/>
                  <a:pt x="1053097" y="945245"/>
                  <a:pt x="1062027" y="895759"/>
                </a:cubicBezTo>
                <a:cubicBezTo>
                  <a:pt x="1070957" y="846274"/>
                  <a:pt x="1080630" y="800323"/>
                  <a:pt x="1091048" y="757907"/>
                </a:cubicBezTo>
                <a:cubicBezTo>
                  <a:pt x="1097001" y="734095"/>
                  <a:pt x="1102397" y="714561"/>
                  <a:pt x="1107233" y="699306"/>
                </a:cubicBezTo>
                <a:cubicBezTo>
                  <a:pt x="1112070" y="684051"/>
                  <a:pt x="1116721" y="671959"/>
                  <a:pt x="1121186" y="663029"/>
                </a:cubicBezTo>
                <a:cubicBezTo>
                  <a:pt x="1125651" y="654100"/>
                  <a:pt x="1130302" y="647960"/>
                  <a:pt x="1135139" y="644612"/>
                </a:cubicBezTo>
                <a:cubicBezTo>
                  <a:pt x="1139976" y="641263"/>
                  <a:pt x="1145371" y="639589"/>
                  <a:pt x="1151324" y="639589"/>
                </a:cubicBezTo>
                <a:close/>
                <a:moveTo>
                  <a:pt x="1061022" y="0"/>
                </a:moveTo>
                <a:cubicBezTo>
                  <a:pt x="1071812" y="0"/>
                  <a:pt x="1082416" y="6697"/>
                  <a:pt x="1092834" y="20092"/>
                </a:cubicBezTo>
                <a:lnTo>
                  <a:pt x="1106229" y="39067"/>
                </a:lnTo>
                <a:lnTo>
                  <a:pt x="1085021" y="116086"/>
                </a:lnTo>
                <a:cubicBezTo>
                  <a:pt x="1079068" y="137666"/>
                  <a:pt x="1074045" y="156084"/>
                  <a:pt x="1069952" y="171338"/>
                </a:cubicBezTo>
                <a:cubicBezTo>
                  <a:pt x="1065859" y="186593"/>
                  <a:pt x="1064557" y="194593"/>
                  <a:pt x="1066045" y="195337"/>
                </a:cubicBezTo>
                <a:cubicBezTo>
                  <a:pt x="1066789" y="196081"/>
                  <a:pt x="1073859" y="195523"/>
                  <a:pt x="1087253" y="193663"/>
                </a:cubicBezTo>
                <a:cubicBezTo>
                  <a:pt x="1100648" y="191802"/>
                  <a:pt x="1116647" y="189012"/>
                  <a:pt x="1135250" y="185291"/>
                </a:cubicBezTo>
                <a:cubicBezTo>
                  <a:pt x="1180643" y="176361"/>
                  <a:pt x="1229942" y="168362"/>
                  <a:pt x="1283148" y="161293"/>
                </a:cubicBezTo>
                <a:cubicBezTo>
                  <a:pt x="1336354" y="154223"/>
                  <a:pt x="1389374" y="148456"/>
                  <a:pt x="1442208" y="143991"/>
                </a:cubicBezTo>
                <a:cubicBezTo>
                  <a:pt x="1495042" y="139526"/>
                  <a:pt x="1545830" y="136364"/>
                  <a:pt x="1594571" y="134503"/>
                </a:cubicBezTo>
                <a:cubicBezTo>
                  <a:pt x="1643312" y="132643"/>
                  <a:pt x="1686286" y="132829"/>
                  <a:pt x="1723494" y="135061"/>
                </a:cubicBezTo>
                <a:cubicBezTo>
                  <a:pt x="1777072" y="137294"/>
                  <a:pt x="1824697" y="141201"/>
                  <a:pt x="1866369" y="146782"/>
                </a:cubicBezTo>
                <a:cubicBezTo>
                  <a:pt x="1908040" y="152363"/>
                  <a:pt x="1945247" y="159804"/>
                  <a:pt x="1977990" y="169106"/>
                </a:cubicBezTo>
                <a:cubicBezTo>
                  <a:pt x="2010732" y="178408"/>
                  <a:pt x="2039195" y="189756"/>
                  <a:pt x="2063380" y="203150"/>
                </a:cubicBezTo>
                <a:cubicBezTo>
                  <a:pt x="2087564" y="216545"/>
                  <a:pt x="2108586" y="232172"/>
                  <a:pt x="2126446" y="250031"/>
                </a:cubicBezTo>
                <a:cubicBezTo>
                  <a:pt x="2156211" y="280541"/>
                  <a:pt x="2171838" y="316446"/>
                  <a:pt x="2173326" y="357746"/>
                </a:cubicBezTo>
                <a:cubicBezTo>
                  <a:pt x="2174814" y="399045"/>
                  <a:pt x="2161792" y="441647"/>
                  <a:pt x="2134259" y="485552"/>
                </a:cubicBezTo>
                <a:cubicBezTo>
                  <a:pt x="2125329" y="499690"/>
                  <a:pt x="2118446" y="508434"/>
                  <a:pt x="2113609" y="511783"/>
                </a:cubicBezTo>
                <a:cubicBezTo>
                  <a:pt x="2108772" y="515131"/>
                  <a:pt x="2101517" y="516806"/>
                  <a:pt x="2091843" y="516806"/>
                </a:cubicBezTo>
                <a:cubicBezTo>
                  <a:pt x="2079192" y="516806"/>
                  <a:pt x="2068588" y="513085"/>
                  <a:pt x="2060031" y="505644"/>
                </a:cubicBezTo>
                <a:cubicBezTo>
                  <a:pt x="2051473" y="498202"/>
                  <a:pt x="2047195" y="489273"/>
                  <a:pt x="2047195" y="478855"/>
                </a:cubicBezTo>
                <a:cubicBezTo>
                  <a:pt x="2047195" y="475134"/>
                  <a:pt x="2049055" y="467878"/>
                  <a:pt x="2052776" y="457088"/>
                </a:cubicBezTo>
                <a:cubicBezTo>
                  <a:pt x="2056496" y="446298"/>
                  <a:pt x="2061333" y="434950"/>
                  <a:pt x="2067286" y="423044"/>
                </a:cubicBezTo>
                <a:cubicBezTo>
                  <a:pt x="2073239" y="410394"/>
                  <a:pt x="2078076" y="397743"/>
                  <a:pt x="2081797" y="385093"/>
                </a:cubicBezTo>
                <a:cubicBezTo>
                  <a:pt x="2085518" y="372442"/>
                  <a:pt x="2087378" y="362396"/>
                  <a:pt x="2087378" y="354955"/>
                </a:cubicBezTo>
                <a:cubicBezTo>
                  <a:pt x="2087378" y="334863"/>
                  <a:pt x="2077704" y="316260"/>
                  <a:pt x="2058357" y="299145"/>
                </a:cubicBezTo>
                <a:cubicBezTo>
                  <a:pt x="2039009" y="282029"/>
                  <a:pt x="2011476" y="267519"/>
                  <a:pt x="1975757" y="255612"/>
                </a:cubicBezTo>
                <a:cubicBezTo>
                  <a:pt x="1933341" y="241474"/>
                  <a:pt x="1879019" y="231614"/>
                  <a:pt x="1812790" y="226033"/>
                </a:cubicBezTo>
                <a:cubicBezTo>
                  <a:pt x="1746562" y="220452"/>
                  <a:pt x="1674380" y="218591"/>
                  <a:pt x="1596245" y="220452"/>
                </a:cubicBezTo>
                <a:cubicBezTo>
                  <a:pt x="1518111" y="222312"/>
                  <a:pt x="1436627" y="228265"/>
                  <a:pt x="1351795" y="238311"/>
                </a:cubicBezTo>
                <a:cubicBezTo>
                  <a:pt x="1266963" y="248357"/>
                  <a:pt x="1184736" y="261938"/>
                  <a:pt x="1105113" y="279053"/>
                </a:cubicBezTo>
                <a:cubicBezTo>
                  <a:pt x="1088742" y="282774"/>
                  <a:pt x="1075905" y="285750"/>
                  <a:pt x="1066603" y="287982"/>
                </a:cubicBezTo>
                <a:cubicBezTo>
                  <a:pt x="1057302" y="290215"/>
                  <a:pt x="1050046" y="292447"/>
                  <a:pt x="1044837" y="294680"/>
                </a:cubicBezTo>
                <a:cubicBezTo>
                  <a:pt x="1039628" y="296912"/>
                  <a:pt x="1035908" y="299517"/>
                  <a:pt x="1033675" y="302493"/>
                </a:cubicBezTo>
                <a:cubicBezTo>
                  <a:pt x="1031443" y="305470"/>
                  <a:pt x="1029210" y="309190"/>
                  <a:pt x="1026978" y="313655"/>
                </a:cubicBezTo>
                <a:cubicBezTo>
                  <a:pt x="1024746" y="318864"/>
                  <a:pt x="1021025" y="330585"/>
                  <a:pt x="1015816" y="348816"/>
                </a:cubicBezTo>
                <a:cubicBezTo>
                  <a:pt x="1010607" y="367047"/>
                  <a:pt x="1004281" y="389372"/>
                  <a:pt x="996840" y="415789"/>
                </a:cubicBezTo>
                <a:cubicBezTo>
                  <a:pt x="989399" y="442206"/>
                  <a:pt x="981213" y="471785"/>
                  <a:pt x="972284" y="504527"/>
                </a:cubicBezTo>
                <a:cubicBezTo>
                  <a:pt x="963354" y="537270"/>
                  <a:pt x="954238" y="570570"/>
                  <a:pt x="944936" y="604428"/>
                </a:cubicBezTo>
                <a:cubicBezTo>
                  <a:pt x="935635" y="638287"/>
                  <a:pt x="926705" y="671773"/>
                  <a:pt x="918147" y="704887"/>
                </a:cubicBezTo>
                <a:cubicBezTo>
                  <a:pt x="909590" y="738001"/>
                  <a:pt x="901962" y="768325"/>
                  <a:pt x="895265" y="795858"/>
                </a:cubicBezTo>
                <a:cubicBezTo>
                  <a:pt x="880382" y="853901"/>
                  <a:pt x="865871" y="913991"/>
                  <a:pt x="851733" y="976126"/>
                </a:cubicBezTo>
                <a:cubicBezTo>
                  <a:pt x="837594" y="1038262"/>
                  <a:pt x="824014" y="1100026"/>
                  <a:pt x="810991" y="1161417"/>
                </a:cubicBezTo>
                <a:cubicBezTo>
                  <a:pt x="797969" y="1222809"/>
                  <a:pt x="785876" y="1282526"/>
                  <a:pt x="774714" y="1340569"/>
                </a:cubicBezTo>
                <a:cubicBezTo>
                  <a:pt x="763552" y="1398612"/>
                  <a:pt x="753692" y="1452562"/>
                  <a:pt x="745135" y="1502420"/>
                </a:cubicBezTo>
                <a:cubicBezTo>
                  <a:pt x="736577" y="1552277"/>
                  <a:pt x="729694" y="1596926"/>
                  <a:pt x="724485" y="1636365"/>
                </a:cubicBezTo>
                <a:cubicBezTo>
                  <a:pt x="719276" y="1675805"/>
                  <a:pt x="715927" y="1707431"/>
                  <a:pt x="714439" y="1731243"/>
                </a:cubicBezTo>
                <a:cubicBezTo>
                  <a:pt x="712951" y="1750591"/>
                  <a:pt x="711276" y="1768264"/>
                  <a:pt x="709416" y="1784263"/>
                </a:cubicBezTo>
                <a:cubicBezTo>
                  <a:pt x="707556" y="1800262"/>
                  <a:pt x="705881" y="1810122"/>
                  <a:pt x="704393" y="1813843"/>
                </a:cubicBezTo>
                <a:cubicBezTo>
                  <a:pt x="702161" y="1818307"/>
                  <a:pt x="698440" y="1821470"/>
                  <a:pt x="693231" y="1823330"/>
                </a:cubicBezTo>
                <a:cubicBezTo>
                  <a:pt x="688022" y="1825191"/>
                  <a:pt x="682255" y="1826121"/>
                  <a:pt x="675930" y="1826121"/>
                </a:cubicBezTo>
                <a:cubicBezTo>
                  <a:pt x="669604" y="1826121"/>
                  <a:pt x="663279" y="1825005"/>
                  <a:pt x="656954" y="1822772"/>
                </a:cubicBezTo>
                <a:cubicBezTo>
                  <a:pt x="650629" y="1820540"/>
                  <a:pt x="645606" y="1817191"/>
                  <a:pt x="641885" y="1812726"/>
                </a:cubicBezTo>
                <a:cubicBezTo>
                  <a:pt x="626258" y="1794867"/>
                  <a:pt x="622910" y="1745754"/>
                  <a:pt x="631839" y="1665387"/>
                </a:cubicBezTo>
                <a:cubicBezTo>
                  <a:pt x="637792" y="1616273"/>
                  <a:pt x="647094" y="1554696"/>
                  <a:pt x="659745" y="1480654"/>
                </a:cubicBezTo>
                <a:cubicBezTo>
                  <a:pt x="672395" y="1406612"/>
                  <a:pt x="687464" y="1326989"/>
                  <a:pt x="704951" y="1241785"/>
                </a:cubicBezTo>
                <a:cubicBezTo>
                  <a:pt x="722438" y="1156580"/>
                  <a:pt x="741228" y="1068958"/>
                  <a:pt x="761320" y="978917"/>
                </a:cubicBezTo>
                <a:cubicBezTo>
                  <a:pt x="781411" y="888876"/>
                  <a:pt x="801875" y="803672"/>
                  <a:pt x="822711" y="723305"/>
                </a:cubicBezTo>
                <a:cubicBezTo>
                  <a:pt x="830897" y="691307"/>
                  <a:pt x="840571" y="654100"/>
                  <a:pt x="851733" y="611684"/>
                </a:cubicBezTo>
                <a:cubicBezTo>
                  <a:pt x="862895" y="569268"/>
                  <a:pt x="873871" y="528340"/>
                  <a:pt x="884661" y="488900"/>
                </a:cubicBezTo>
                <a:cubicBezTo>
                  <a:pt x="895451" y="449461"/>
                  <a:pt x="904939" y="415230"/>
                  <a:pt x="913124" y="386209"/>
                </a:cubicBezTo>
                <a:cubicBezTo>
                  <a:pt x="921310" y="357188"/>
                  <a:pt x="926519" y="339700"/>
                  <a:pt x="928751" y="333747"/>
                </a:cubicBezTo>
                <a:cubicBezTo>
                  <a:pt x="930240" y="330026"/>
                  <a:pt x="929867" y="327608"/>
                  <a:pt x="927635" y="326492"/>
                </a:cubicBezTo>
                <a:cubicBezTo>
                  <a:pt x="925403" y="325376"/>
                  <a:pt x="920008" y="325562"/>
                  <a:pt x="911450" y="327050"/>
                </a:cubicBezTo>
                <a:cubicBezTo>
                  <a:pt x="902892" y="328538"/>
                  <a:pt x="890242" y="331887"/>
                  <a:pt x="873499" y="337096"/>
                </a:cubicBezTo>
                <a:cubicBezTo>
                  <a:pt x="856756" y="342305"/>
                  <a:pt x="834618" y="349374"/>
                  <a:pt x="807084" y="358304"/>
                </a:cubicBezTo>
                <a:cubicBezTo>
                  <a:pt x="764668" y="371698"/>
                  <a:pt x="721322" y="386767"/>
                  <a:pt x="677046" y="403510"/>
                </a:cubicBezTo>
                <a:cubicBezTo>
                  <a:pt x="632769" y="420254"/>
                  <a:pt x="589609" y="437183"/>
                  <a:pt x="547565" y="454298"/>
                </a:cubicBezTo>
                <a:cubicBezTo>
                  <a:pt x="505521" y="471413"/>
                  <a:pt x="465710" y="488528"/>
                  <a:pt x="428131" y="505644"/>
                </a:cubicBezTo>
                <a:cubicBezTo>
                  <a:pt x="390552" y="522759"/>
                  <a:pt x="357251" y="539130"/>
                  <a:pt x="328230" y="554757"/>
                </a:cubicBezTo>
                <a:cubicBezTo>
                  <a:pt x="304417" y="567407"/>
                  <a:pt x="280977" y="580430"/>
                  <a:pt x="257909" y="593824"/>
                </a:cubicBezTo>
                <a:cubicBezTo>
                  <a:pt x="234840" y="607219"/>
                  <a:pt x="214376" y="619497"/>
                  <a:pt x="196517" y="630659"/>
                </a:cubicBezTo>
                <a:cubicBezTo>
                  <a:pt x="178658" y="641821"/>
                  <a:pt x="164333" y="651123"/>
                  <a:pt x="153543" y="658564"/>
                </a:cubicBezTo>
                <a:cubicBezTo>
                  <a:pt x="142753" y="666006"/>
                  <a:pt x="137730" y="670099"/>
                  <a:pt x="138474" y="670843"/>
                </a:cubicBezTo>
                <a:cubicBezTo>
                  <a:pt x="142939" y="678284"/>
                  <a:pt x="142195" y="687214"/>
                  <a:pt x="136242" y="697632"/>
                </a:cubicBezTo>
                <a:cubicBezTo>
                  <a:pt x="130288" y="708050"/>
                  <a:pt x="121359" y="716235"/>
                  <a:pt x="109453" y="722188"/>
                </a:cubicBezTo>
                <a:cubicBezTo>
                  <a:pt x="81175" y="735583"/>
                  <a:pt x="57735" y="741164"/>
                  <a:pt x="39131" y="738932"/>
                </a:cubicBezTo>
                <a:cubicBezTo>
                  <a:pt x="20528" y="736699"/>
                  <a:pt x="8250" y="727025"/>
                  <a:pt x="2296" y="709910"/>
                </a:cubicBezTo>
                <a:cubicBezTo>
                  <a:pt x="-2168" y="697260"/>
                  <a:pt x="-122" y="684051"/>
                  <a:pt x="8435" y="670285"/>
                </a:cubicBezTo>
                <a:cubicBezTo>
                  <a:pt x="16993" y="656518"/>
                  <a:pt x="33922" y="639589"/>
                  <a:pt x="59223" y="619497"/>
                </a:cubicBezTo>
                <a:cubicBezTo>
                  <a:pt x="101639" y="586011"/>
                  <a:pt x="154101" y="551594"/>
                  <a:pt x="216609" y="516248"/>
                </a:cubicBezTo>
                <a:cubicBezTo>
                  <a:pt x="279117" y="480901"/>
                  <a:pt x="347950" y="446298"/>
                  <a:pt x="423108" y="412440"/>
                </a:cubicBezTo>
                <a:cubicBezTo>
                  <a:pt x="498266" y="378582"/>
                  <a:pt x="577331" y="346584"/>
                  <a:pt x="660303" y="316446"/>
                </a:cubicBezTo>
                <a:cubicBezTo>
                  <a:pt x="743274" y="286308"/>
                  <a:pt x="826060" y="260077"/>
                  <a:pt x="908659" y="237753"/>
                </a:cubicBezTo>
                <a:lnTo>
                  <a:pt x="962238" y="223242"/>
                </a:lnTo>
                <a:lnTo>
                  <a:pt x="977865" y="176361"/>
                </a:lnTo>
                <a:cubicBezTo>
                  <a:pt x="981585" y="162967"/>
                  <a:pt x="984934" y="149572"/>
                  <a:pt x="987910" y="136178"/>
                </a:cubicBezTo>
                <a:cubicBezTo>
                  <a:pt x="990887" y="122783"/>
                  <a:pt x="992375" y="113109"/>
                  <a:pt x="992375" y="107156"/>
                </a:cubicBezTo>
                <a:cubicBezTo>
                  <a:pt x="990143" y="84088"/>
                  <a:pt x="1002421" y="55066"/>
                  <a:pt x="1029210" y="20092"/>
                </a:cubicBezTo>
                <a:cubicBezTo>
                  <a:pt x="1039628" y="6697"/>
                  <a:pt x="1050232" y="0"/>
                  <a:pt x="106102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8000" dirty="0">
              <a:solidFill>
                <a:schemeClr val="bg1"/>
              </a:solidFill>
              <a:latin typeface="De Orleans" panose="02000600000000000000" pitchFamily="2" charset="0"/>
            </a:endParaRPr>
          </a:p>
        </p:txBody>
      </p:sp>
      <p:pic>
        <p:nvPicPr>
          <p:cNvPr id="7" name="Picture 6">
            <a:extLst>
              <a:ext uri="{FF2B5EF4-FFF2-40B4-BE49-F238E27FC236}">
                <a16:creationId xmlns:a16="http://schemas.microsoft.com/office/drawing/2014/main" id="{73080DA7-2216-054B-8172-9B9D371277C9}"/>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sp>
        <p:nvSpPr>
          <p:cNvPr id="9" name="TextBox 8">
            <a:extLst>
              <a:ext uri="{FF2B5EF4-FFF2-40B4-BE49-F238E27FC236}">
                <a16:creationId xmlns:a16="http://schemas.microsoft.com/office/drawing/2014/main" id="{627DD94B-1928-5941-A546-95CEC7112E42}"/>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pic>
        <p:nvPicPr>
          <p:cNvPr id="11" name="Picture 10" descr="Logo, company name&#10;&#10;Description automatically generated">
            <a:extLst>
              <a:ext uri="{FF2B5EF4-FFF2-40B4-BE49-F238E27FC236}">
                <a16:creationId xmlns:a16="http://schemas.microsoft.com/office/drawing/2014/main" id="{139779A1-E67F-444B-BBCB-0E5A3117C5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spTree>
    <p:extLst>
      <p:ext uri="{BB962C8B-B14F-4D97-AF65-F5344CB8AC3E}">
        <p14:creationId xmlns:p14="http://schemas.microsoft.com/office/powerpoint/2010/main" val="276910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D7367E-BC6D-F34B-AB8E-45CBE24CF0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270"/>
          <a:stretch/>
        </p:blipFill>
        <p:spPr>
          <a:xfrm>
            <a:off x="3431688" y="-3"/>
            <a:ext cx="8774599" cy="7026059"/>
          </a:xfrm>
          <a:prstGeom prst="rect">
            <a:avLst/>
          </a:prstGeom>
        </p:spPr>
      </p:pic>
      <p:sp>
        <p:nvSpPr>
          <p:cNvPr id="9" name="Text Placeholder 10">
            <a:extLst>
              <a:ext uri="{FF2B5EF4-FFF2-40B4-BE49-F238E27FC236}">
                <a16:creationId xmlns:a16="http://schemas.microsoft.com/office/drawing/2014/main" id="{0A13A570-F80D-D24A-AD8D-504C86F6493F}"/>
              </a:ext>
            </a:extLst>
          </p:cNvPr>
          <p:cNvSpPr>
            <a:spLocks noGrp="1"/>
          </p:cNvSpPr>
          <p:nvPr>
            <p:ph type="body" sz="quarter" idx="11" hasCustomPrompt="1"/>
          </p:nvPr>
        </p:nvSpPr>
        <p:spPr>
          <a:xfrm>
            <a:off x="689469" y="1830018"/>
            <a:ext cx="3577731" cy="278296"/>
          </a:xfrm>
          <a:prstGeom prst="rect">
            <a:avLst/>
          </a:prstGeom>
        </p:spPr>
        <p:txBody>
          <a:bodyPr lIns="0" tIns="0" rIns="0" bIns="0" anchor="ctr"/>
          <a:lstStyle>
            <a:lvl1pPr marL="0" indent="0">
              <a:buNone/>
              <a:defRPr sz="1800" b="1" i="0">
                <a:solidFill>
                  <a:schemeClr val="accent3"/>
                </a:solidFill>
                <a:latin typeface="Montserrat" pitchFamily="2" charset="77"/>
              </a:defRPr>
            </a:lvl1pPr>
            <a:lvl2pPr marL="457200" indent="0">
              <a:buNone/>
              <a:defRPr sz="2800" b="1" i="0">
                <a:solidFill>
                  <a:schemeClr val="tx1"/>
                </a:solidFill>
                <a:latin typeface="Montserrat" pitchFamily="2" charset="77"/>
              </a:defRPr>
            </a:lvl2pPr>
            <a:lvl3pPr marL="914400" indent="0">
              <a:buNone/>
              <a:defRPr sz="2800" b="1" i="0">
                <a:solidFill>
                  <a:schemeClr val="tx1"/>
                </a:solidFill>
                <a:latin typeface="Montserrat" pitchFamily="2" charset="77"/>
              </a:defRPr>
            </a:lvl3pPr>
            <a:lvl4pPr marL="1371600" indent="0">
              <a:buNone/>
              <a:defRPr sz="2800" b="1" i="0">
                <a:solidFill>
                  <a:schemeClr val="tx1"/>
                </a:solidFill>
                <a:latin typeface="Montserrat" pitchFamily="2" charset="77"/>
              </a:defRPr>
            </a:lvl4pPr>
            <a:lvl5pPr marL="1828800" indent="0">
              <a:buNone/>
              <a:defRPr sz="2800" b="1" i="0">
                <a:solidFill>
                  <a:schemeClr val="tx1"/>
                </a:solidFill>
                <a:latin typeface="Montserrat" pitchFamily="2" charset="77"/>
              </a:defRPr>
            </a:lvl5pPr>
          </a:lstStyle>
          <a:p>
            <a:pPr lvl="0"/>
            <a:r>
              <a:rPr lang="en-US" dirty="0"/>
              <a:t>CATEGORY</a:t>
            </a:r>
          </a:p>
        </p:txBody>
      </p:sp>
      <p:sp>
        <p:nvSpPr>
          <p:cNvPr id="11" name="Text Placeholder 10">
            <a:extLst>
              <a:ext uri="{FF2B5EF4-FFF2-40B4-BE49-F238E27FC236}">
                <a16:creationId xmlns:a16="http://schemas.microsoft.com/office/drawing/2014/main" id="{35A99E09-D942-2F42-B8DC-0645DB2CA6BE}"/>
              </a:ext>
            </a:extLst>
          </p:cNvPr>
          <p:cNvSpPr>
            <a:spLocks noGrp="1"/>
          </p:cNvSpPr>
          <p:nvPr>
            <p:ph type="body" sz="quarter" idx="14" hasCustomPrompt="1"/>
          </p:nvPr>
        </p:nvSpPr>
        <p:spPr>
          <a:xfrm>
            <a:off x="689469" y="2237013"/>
            <a:ext cx="5406531" cy="1469448"/>
          </a:xfrm>
          <a:prstGeom prst="rect">
            <a:avLst/>
          </a:prstGeom>
        </p:spPr>
        <p:txBody>
          <a:bodyPr lIns="0" tIns="0" rIns="0" bIns="0"/>
          <a:lstStyle>
            <a:lvl1pPr marL="0" marR="0" indent="0" algn="l" defTabSz="913280" rtl="0" eaLnBrk="1" fontAlgn="auto" latinLnBrk="0" hangingPunct="1">
              <a:lnSpc>
                <a:spcPts val="1760"/>
              </a:lnSpc>
              <a:spcBef>
                <a:spcPts val="1199"/>
              </a:spcBef>
              <a:spcAft>
                <a:spcPts val="0"/>
              </a:spcAft>
              <a:buClrTx/>
              <a:buSzTx/>
              <a:buFont typeface="Arial" panose="020B0604020202020204" pitchFamily="34" charset="0"/>
              <a:buNone/>
              <a:tabLst/>
              <a:defRPr sz="1300" b="0" i="0">
                <a:solidFill>
                  <a:schemeClr val="tx2"/>
                </a:solidFill>
                <a:latin typeface="+mn-lt"/>
              </a:defRPr>
            </a:lvl1pPr>
            <a:lvl2pPr marL="457200" indent="0">
              <a:buNone/>
              <a:defRPr sz="2800" b="1" i="0">
                <a:solidFill>
                  <a:schemeClr val="tx1"/>
                </a:solidFill>
                <a:latin typeface="Montserrat" pitchFamily="2" charset="77"/>
              </a:defRPr>
            </a:lvl2pPr>
            <a:lvl3pPr marL="914400" indent="0">
              <a:buNone/>
              <a:defRPr sz="2800" b="1" i="0">
                <a:solidFill>
                  <a:schemeClr val="tx1"/>
                </a:solidFill>
                <a:latin typeface="Montserrat" pitchFamily="2" charset="77"/>
              </a:defRPr>
            </a:lvl3pPr>
            <a:lvl4pPr marL="1371600" indent="0">
              <a:buNone/>
              <a:defRPr sz="2800" b="1" i="0">
                <a:solidFill>
                  <a:schemeClr val="tx1"/>
                </a:solidFill>
                <a:latin typeface="Montserrat" pitchFamily="2" charset="77"/>
              </a:defRPr>
            </a:lvl4pPr>
            <a:lvl5pPr marL="1828800" indent="0">
              <a:buNone/>
              <a:defRPr sz="2800" b="1" i="0">
                <a:solidFill>
                  <a:schemeClr val="tx1"/>
                </a:solidFill>
                <a:latin typeface="Montserrat" pitchFamily="2" charset="77"/>
              </a:defRPr>
            </a:lvl5pPr>
          </a:lstStyle>
          <a:p>
            <a:pPr marL="285750" marR="0" lvl="0" indent="-285750" algn="l" defTabSz="913280" rtl="0" eaLnBrk="1" fontAlgn="auto" latinLnBrk="0" hangingPunct="1">
              <a:lnSpc>
                <a:spcPts val="1760"/>
              </a:lnSpc>
              <a:spcBef>
                <a:spcPts val="1199"/>
              </a:spcBef>
              <a:spcAft>
                <a:spcPts val="0"/>
              </a:spcAft>
              <a:buClrTx/>
              <a:buSzTx/>
              <a:tabLst/>
              <a:defRPr/>
            </a:pPr>
            <a:r>
              <a:rPr kumimoji="0" lang="en-US" sz="1300" b="0" i="0" u="none" strike="noStrike" kern="1200" cap="none" normalizeH="0" baseline="0" noProof="0" dirty="0">
                <a:ln>
                  <a:noFill/>
                </a:ln>
                <a:solidFill>
                  <a:srgbClr val="7B868C"/>
                </a:solidFill>
                <a:effectLst/>
                <a:uLnTx/>
                <a:uFillTx/>
                <a:latin typeface="Montserrat" pitchFamily="2" charset="77"/>
                <a:cs typeface="Arial" panose="020B0604020202020204" pitchFamily="34" charset="0"/>
              </a:rPr>
              <a:t>(slide #) Slide name goes here</a:t>
            </a:r>
            <a:endParaRPr kumimoji="0" lang="en-US" sz="1300" b="0" i="0" u="none" strike="noStrike" kern="1200" cap="none" spc="0" normalizeH="0" baseline="0" noProof="0" dirty="0">
              <a:ln>
                <a:noFill/>
              </a:ln>
              <a:solidFill>
                <a:prstClr val="black">
                  <a:lumMod val="50000"/>
                  <a:lumOff val="50000"/>
                </a:prstClr>
              </a:solidFill>
              <a:effectLst/>
              <a:uLnTx/>
              <a:uFillTx/>
              <a:latin typeface="Montserrat" pitchFamily="2" charset="77"/>
              <a:cs typeface="Arial" panose="020B0604020202020204" pitchFamily="34" charset="0"/>
            </a:endParaRPr>
          </a:p>
        </p:txBody>
      </p:sp>
      <p:sp>
        <p:nvSpPr>
          <p:cNvPr id="12" name="Text Placeholder 10">
            <a:extLst>
              <a:ext uri="{FF2B5EF4-FFF2-40B4-BE49-F238E27FC236}">
                <a16:creationId xmlns:a16="http://schemas.microsoft.com/office/drawing/2014/main" id="{79E193C4-C7D1-954C-958A-4253A5688417}"/>
              </a:ext>
            </a:extLst>
          </p:cNvPr>
          <p:cNvSpPr>
            <a:spLocks noGrp="1"/>
          </p:cNvSpPr>
          <p:nvPr>
            <p:ph type="body" sz="quarter" idx="15" hasCustomPrompt="1"/>
          </p:nvPr>
        </p:nvSpPr>
        <p:spPr>
          <a:xfrm>
            <a:off x="689469" y="3930946"/>
            <a:ext cx="3577731" cy="278296"/>
          </a:xfrm>
          <a:prstGeom prst="rect">
            <a:avLst/>
          </a:prstGeom>
        </p:spPr>
        <p:txBody>
          <a:bodyPr lIns="0" tIns="0" rIns="0" bIns="0" anchor="ctr"/>
          <a:lstStyle>
            <a:lvl1pPr marL="0" indent="0">
              <a:buNone/>
              <a:defRPr sz="1800" b="1" i="0">
                <a:solidFill>
                  <a:schemeClr val="accent3"/>
                </a:solidFill>
                <a:latin typeface="Montserrat" pitchFamily="2" charset="77"/>
              </a:defRPr>
            </a:lvl1pPr>
            <a:lvl2pPr marL="457200" indent="0">
              <a:buNone/>
              <a:defRPr sz="2800" b="1" i="0">
                <a:solidFill>
                  <a:schemeClr val="tx1"/>
                </a:solidFill>
                <a:latin typeface="Montserrat" pitchFamily="2" charset="77"/>
              </a:defRPr>
            </a:lvl2pPr>
            <a:lvl3pPr marL="914400" indent="0">
              <a:buNone/>
              <a:defRPr sz="2800" b="1" i="0">
                <a:solidFill>
                  <a:schemeClr val="tx1"/>
                </a:solidFill>
                <a:latin typeface="Montserrat" pitchFamily="2" charset="77"/>
              </a:defRPr>
            </a:lvl3pPr>
            <a:lvl4pPr marL="1371600" indent="0">
              <a:buNone/>
              <a:defRPr sz="2800" b="1" i="0">
                <a:solidFill>
                  <a:schemeClr val="tx1"/>
                </a:solidFill>
                <a:latin typeface="Montserrat" pitchFamily="2" charset="77"/>
              </a:defRPr>
            </a:lvl4pPr>
            <a:lvl5pPr marL="1828800" indent="0">
              <a:buNone/>
              <a:defRPr sz="2800" b="1" i="0">
                <a:solidFill>
                  <a:schemeClr val="tx1"/>
                </a:solidFill>
                <a:latin typeface="Montserrat" pitchFamily="2" charset="77"/>
              </a:defRPr>
            </a:lvl5pPr>
          </a:lstStyle>
          <a:p>
            <a:pPr lvl="0"/>
            <a:r>
              <a:rPr lang="en-US" dirty="0"/>
              <a:t>CATEGORY</a:t>
            </a:r>
          </a:p>
        </p:txBody>
      </p:sp>
      <p:sp>
        <p:nvSpPr>
          <p:cNvPr id="15" name="Text Placeholder 10">
            <a:extLst>
              <a:ext uri="{FF2B5EF4-FFF2-40B4-BE49-F238E27FC236}">
                <a16:creationId xmlns:a16="http://schemas.microsoft.com/office/drawing/2014/main" id="{A17DB84B-59D0-0940-AE95-CE75B36FBBA6}"/>
              </a:ext>
            </a:extLst>
          </p:cNvPr>
          <p:cNvSpPr>
            <a:spLocks noGrp="1"/>
          </p:cNvSpPr>
          <p:nvPr>
            <p:ph type="body" sz="quarter" idx="16" hasCustomPrompt="1"/>
          </p:nvPr>
        </p:nvSpPr>
        <p:spPr>
          <a:xfrm>
            <a:off x="689469" y="4337940"/>
            <a:ext cx="5406531" cy="1529459"/>
          </a:xfrm>
          <a:prstGeom prst="rect">
            <a:avLst/>
          </a:prstGeom>
        </p:spPr>
        <p:txBody>
          <a:bodyPr lIns="0" tIns="0" rIns="0" bIns="0"/>
          <a:lstStyle>
            <a:lvl1pPr marL="0" marR="0" indent="0" algn="l" defTabSz="913280" rtl="0" eaLnBrk="1" fontAlgn="auto" latinLnBrk="0" hangingPunct="1">
              <a:lnSpc>
                <a:spcPts val="1760"/>
              </a:lnSpc>
              <a:spcBef>
                <a:spcPts val="1199"/>
              </a:spcBef>
              <a:spcAft>
                <a:spcPts val="0"/>
              </a:spcAft>
              <a:buClrTx/>
              <a:buSzTx/>
              <a:buFont typeface="Arial" panose="020B0604020202020204" pitchFamily="34" charset="0"/>
              <a:buNone/>
              <a:tabLst/>
              <a:defRPr sz="1300" b="0" i="0">
                <a:solidFill>
                  <a:schemeClr val="tx2"/>
                </a:solidFill>
                <a:latin typeface="+mn-lt"/>
              </a:defRPr>
            </a:lvl1pPr>
            <a:lvl2pPr marL="457200" indent="0">
              <a:buNone/>
              <a:defRPr sz="2800" b="1" i="0">
                <a:solidFill>
                  <a:schemeClr val="tx1"/>
                </a:solidFill>
                <a:latin typeface="Montserrat" pitchFamily="2" charset="77"/>
              </a:defRPr>
            </a:lvl2pPr>
            <a:lvl3pPr marL="914400" indent="0">
              <a:buNone/>
              <a:defRPr sz="2800" b="1" i="0">
                <a:solidFill>
                  <a:schemeClr val="tx1"/>
                </a:solidFill>
                <a:latin typeface="Montserrat" pitchFamily="2" charset="77"/>
              </a:defRPr>
            </a:lvl3pPr>
            <a:lvl4pPr marL="1371600" indent="0">
              <a:buNone/>
              <a:defRPr sz="2800" b="1" i="0">
                <a:solidFill>
                  <a:schemeClr val="tx1"/>
                </a:solidFill>
                <a:latin typeface="Montserrat" pitchFamily="2" charset="77"/>
              </a:defRPr>
            </a:lvl4pPr>
            <a:lvl5pPr marL="1828800" indent="0">
              <a:buNone/>
              <a:defRPr sz="2800" b="1" i="0">
                <a:solidFill>
                  <a:schemeClr val="tx1"/>
                </a:solidFill>
                <a:latin typeface="Montserrat" pitchFamily="2" charset="77"/>
              </a:defRPr>
            </a:lvl5pPr>
          </a:lstStyle>
          <a:p>
            <a:pPr marL="285750" marR="0" lvl="0" indent="-285750" algn="l" defTabSz="913280" rtl="0" eaLnBrk="1" fontAlgn="auto" latinLnBrk="0" hangingPunct="1">
              <a:lnSpc>
                <a:spcPts val="1760"/>
              </a:lnSpc>
              <a:spcBef>
                <a:spcPts val="1199"/>
              </a:spcBef>
              <a:spcAft>
                <a:spcPts val="0"/>
              </a:spcAft>
              <a:buClrTx/>
              <a:buSzTx/>
              <a:tabLst/>
              <a:defRPr/>
            </a:pPr>
            <a:r>
              <a:rPr kumimoji="0" lang="en-US" sz="1300" b="0" i="0" u="none" strike="noStrike" kern="1200" cap="none" normalizeH="0" baseline="0" noProof="0" dirty="0">
                <a:ln>
                  <a:noFill/>
                </a:ln>
                <a:solidFill>
                  <a:srgbClr val="7B868C"/>
                </a:solidFill>
                <a:effectLst/>
                <a:uLnTx/>
                <a:uFillTx/>
                <a:latin typeface="Montserrat" pitchFamily="2" charset="77"/>
                <a:cs typeface="Arial" panose="020B0604020202020204" pitchFamily="34" charset="0"/>
              </a:rPr>
              <a:t>(slide #) Slide name goes here</a:t>
            </a:r>
            <a:endParaRPr kumimoji="0" lang="en-US" sz="1300" b="0" i="0" u="none" strike="noStrike" kern="1200" cap="none" spc="0" normalizeH="0" baseline="0" noProof="0" dirty="0">
              <a:ln>
                <a:noFill/>
              </a:ln>
              <a:solidFill>
                <a:prstClr val="black">
                  <a:lumMod val="50000"/>
                  <a:lumOff val="50000"/>
                </a:prstClr>
              </a:solidFill>
              <a:effectLst/>
              <a:uLnTx/>
              <a:uFillTx/>
              <a:latin typeface="Montserrat" pitchFamily="2" charset="77"/>
              <a:cs typeface="Arial" panose="020B0604020202020204" pitchFamily="34" charset="0"/>
            </a:endParaRPr>
          </a:p>
        </p:txBody>
      </p:sp>
      <p:sp>
        <p:nvSpPr>
          <p:cNvPr id="2" name="Title 1">
            <a:extLst>
              <a:ext uri="{FF2B5EF4-FFF2-40B4-BE49-F238E27FC236}">
                <a16:creationId xmlns:a16="http://schemas.microsoft.com/office/drawing/2014/main" id="{CA86F60E-63E2-0A46-96D6-064B92A09F53}"/>
              </a:ext>
            </a:extLst>
          </p:cNvPr>
          <p:cNvSpPr>
            <a:spLocks noGrp="1"/>
          </p:cNvSpPr>
          <p:nvPr>
            <p:ph type="title" hasCustomPrompt="1"/>
          </p:nvPr>
        </p:nvSpPr>
        <p:spPr/>
        <p:txBody>
          <a:bodyPr/>
          <a:lstStyle/>
          <a:p>
            <a:pPr lvl="0"/>
            <a:r>
              <a:rPr lang="en-US" dirty="0"/>
              <a:t>Table of contents</a:t>
            </a:r>
          </a:p>
        </p:txBody>
      </p:sp>
      <p:grpSp>
        <p:nvGrpSpPr>
          <p:cNvPr id="4" name="Group 3">
            <a:extLst>
              <a:ext uri="{FF2B5EF4-FFF2-40B4-BE49-F238E27FC236}">
                <a16:creationId xmlns:a16="http://schemas.microsoft.com/office/drawing/2014/main" id="{58373ADE-6C9B-4948-BD72-212FACFA1C24}"/>
              </a:ext>
            </a:extLst>
          </p:cNvPr>
          <p:cNvGrpSpPr/>
          <p:nvPr userDrawn="1"/>
        </p:nvGrpSpPr>
        <p:grpSpPr>
          <a:xfrm>
            <a:off x="7467600" y="4337942"/>
            <a:ext cx="4739898" cy="2551599"/>
            <a:chOff x="7467600" y="4337942"/>
            <a:chExt cx="4739898" cy="2551599"/>
          </a:xfrm>
        </p:grpSpPr>
        <p:pic>
          <p:nvPicPr>
            <p:cNvPr id="23" name="Picture 22">
              <a:extLst>
                <a:ext uri="{FF2B5EF4-FFF2-40B4-BE49-F238E27FC236}">
                  <a16:creationId xmlns:a16="http://schemas.microsoft.com/office/drawing/2014/main" id="{979A182C-9B54-4B45-B1D0-39808397141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16" name="TextBox 15">
              <a:extLst>
                <a:ext uri="{FF2B5EF4-FFF2-40B4-BE49-F238E27FC236}">
                  <a16:creationId xmlns:a16="http://schemas.microsoft.com/office/drawing/2014/main" id="{177BD271-A644-4C43-9E6F-3CE2B3BD7B46}"/>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pic>
          <p:nvPicPr>
            <p:cNvPr id="21" name="Picture 20" descr="Logo&#10;&#10;Description automatically generated">
              <a:extLst>
                <a:ext uri="{FF2B5EF4-FFF2-40B4-BE49-F238E27FC236}">
                  <a16:creationId xmlns:a16="http://schemas.microsoft.com/office/drawing/2014/main" id="{44ECF87E-9950-8B4B-8A51-6E4EF49631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Tree>
    <p:extLst>
      <p:ext uri="{BB962C8B-B14F-4D97-AF65-F5344CB8AC3E}">
        <p14:creationId xmlns:p14="http://schemas.microsoft.com/office/powerpoint/2010/main" val="2057729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ing Ardent">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1E10B2B-AD07-FD4D-BD24-5082C4F2BA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4990"/>
            <a:ext cx="12192000" cy="6858000"/>
          </a:xfrm>
          <a:prstGeom prst="rect">
            <a:avLst/>
          </a:prstGeom>
        </p:spPr>
      </p:pic>
      <p:sp>
        <p:nvSpPr>
          <p:cNvPr id="37" name="TextBox 36">
            <a:extLst>
              <a:ext uri="{FF2B5EF4-FFF2-40B4-BE49-F238E27FC236}">
                <a16:creationId xmlns:a16="http://schemas.microsoft.com/office/drawing/2014/main" id="{02FF30AB-006B-124A-9444-B66D03116E9C}"/>
              </a:ext>
            </a:extLst>
          </p:cNvPr>
          <p:cNvSpPr txBox="1"/>
          <p:nvPr/>
        </p:nvSpPr>
        <p:spPr>
          <a:xfrm>
            <a:off x="685800" y="1828800"/>
            <a:ext cx="4061124" cy="1385345"/>
          </a:xfrm>
          <a:prstGeom prst="rect">
            <a:avLst/>
          </a:prstGeom>
          <a:noFill/>
        </p:spPr>
        <p:txBody>
          <a:bodyPr wrap="square" lIns="0" tIns="0" rIns="0" bIns="0" rtlCol="0">
            <a:noAutofit/>
          </a:bodyPr>
          <a:lstStyle/>
          <a:p>
            <a:pPr marL="0" marR="0" lvl="0" indent="0" algn="l" defTabSz="684960" rtl="0" eaLnBrk="1" fontAlgn="auto" latinLnBrk="0" hangingPunct="1">
              <a:spcBef>
                <a:spcPts val="0"/>
              </a:spcBef>
              <a:spcAft>
                <a:spcPts val="0"/>
              </a:spcAft>
              <a:buClrTx/>
              <a:buSzTx/>
              <a:buFontTx/>
              <a:buNone/>
              <a:tabLst/>
              <a:defRPr/>
            </a:pPr>
            <a:r>
              <a:rPr kumimoji="0" lang="en-US" b="1" i="0" u="none" strike="noStrike" kern="1200" cap="none" normalizeH="0" baseline="0" noProof="0" dirty="0">
                <a:ln>
                  <a:noFill/>
                </a:ln>
                <a:solidFill>
                  <a:srgbClr val="FD9F1A"/>
                </a:solidFill>
                <a:effectLst/>
                <a:uLnTx/>
                <a:uFillTx/>
                <a:latin typeface="Montserrat" pitchFamily="2" charset="77"/>
                <a:ea typeface="Arial" charset="0"/>
                <a:cs typeface="Arial" panose="020B0604020202020204" pitchFamily="34" charset="0"/>
              </a:rPr>
              <a:t>OUR VISION</a:t>
            </a:r>
          </a:p>
          <a:p>
            <a:pPr marL="0" marR="0" lvl="0" indent="0" algn="l" defTabSz="913280" rtl="0" eaLnBrk="1" fontAlgn="auto" latinLnBrk="0" hangingPunct="1">
              <a:lnSpc>
                <a:spcPts val="1760"/>
              </a:lnSpc>
              <a:spcBef>
                <a:spcPts val="1199"/>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t>Ardent Mills is the</a:t>
            </a:r>
            <a:r>
              <a:rPr kumimoji="0" lang="en-US" sz="1400" b="1" i="0" u="none" strike="noStrike" kern="1200" cap="none" spc="0" normalizeH="0" baseline="0" noProof="0" dirty="0">
                <a:ln>
                  <a:noFill/>
                </a:ln>
                <a:solidFill>
                  <a:schemeClr val="accent1"/>
                </a:solidFill>
                <a:effectLst/>
                <a:uLnTx/>
                <a:uFillTx/>
                <a:latin typeface="+mn-lt"/>
                <a:cs typeface="Arial" panose="020B0604020202020204" pitchFamily="34" charset="0"/>
              </a:rPr>
              <a:t> TRUSTED </a:t>
            </a:r>
            <a: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t>partner </a:t>
            </a:r>
            <a:b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br>
            <a: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t>in nurturing our customers, consumers, </a:t>
            </a:r>
            <a:b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br>
            <a: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t>and communities through innovative </a:t>
            </a:r>
            <a:b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br>
            <a: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t>and nutritious grain-based solutions.</a:t>
            </a:r>
            <a:endParaRPr kumimoji="0" lang="en-US" sz="1400" b="0" i="0" u="none" strike="noStrike" kern="1200" cap="none" spc="300" normalizeH="0" baseline="0" noProof="0" dirty="0">
              <a:ln>
                <a:noFill/>
              </a:ln>
              <a:solidFill>
                <a:schemeClr val="tx2"/>
              </a:solidFill>
              <a:effectLst/>
              <a:uLnTx/>
              <a:uFillTx/>
              <a:latin typeface="+mn-lt"/>
              <a:ea typeface="Arial" charset="0"/>
              <a:cs typeface="Arial" panose="020B0604020202020204" pitchFamily="34" charset="0"/>
            </a:endParaRPr>
          </a:p>
        </p:txBody>
      </p:sp>
      <p:sp>
        <p:nvSpPr>
          <p:cNvPr id="38" name="TextBox 37">
            <a:extLst>
              <a:ext uri="{FF2B5EF4-FFF2-40B4-BE49-F238E27FC236}">
                <a16:creationId xmlns:a16="http://schemas.microsoft.com/office/drawing/2014/main" id="{74B20501-C822-2A4D-9D39-7E0CB9FF31D0}"/>
              </a:ext>
            </a:extLst>
          </p:cNvPr>
          <p:cNvSpPr txBox="1"/>
          <p:nvPr/>
        </p:nvSpPr>
        <p:spPr>
          <a:xfrm>
            <a:off x="685800" y="3405159"/>
            <a:ext cx="4038600" cy="938120"/>
          </a:xfrm>
          <a:prstGeom prst="rect">
            <a:avLst/>
          </a:prstGeom>
          <a:noFill/>
        </p:spPr>
        <p:txBody>
          <a:bodyPr wrap="square" lIns="0" tIns="0" rIns="0" bIns="0" rtlCol="0">
            <a:noAutofit/>
          </a:bodyPr>
          <a:lstStyle/>
          <a:p>
            <a:pPr marL="0" marR="0" lvl="0" indent="0" algn="l" defTabSz="684960" rtl="0" eaLnBrk="1" fontAlgn="auto" latinLnBrk="0" hangingPunct="1">
              <a:lnSpc>
                <a:spcPct val="100000"/>
              </a:lnSpc>
              <a:spcBef>
                <a:spcPts val="0"/>
              </a:spcBef>
              <a:spcAft>
                <a:spcPts val="0"/>
              </a:spcAft>
              <a:buClrTx/>
              <a:buSzTx/>
              <a:buFontTx/>
              <a:buNone/>
              <a:tabLst/>
              <a:defRPr/>
            </a:pPr>
            <a:r>
              <a:rPr kumimoji="0" lang="en-US" b="1" i="0" u="none" strike="noStrike" kern="1200" cap="none" normalizeH="0" baseline="0" noProof="0" dirty="0">
                <a:ln>
                  <a:noFill/>
                </a:ln>
                <a:solidFill>
                  <a:srgbClr val="FD9F1A"/>
                </a:solidFill>
                <a:effectLst/>
                <a:uLnTx/>
                <a:uFillTx/>
                <a:latin typeface="Montserrat" pitchFamily="2" charset="77"/>
                <a:ea typeface="Arial" charset="0"/>
                <a:cs typeface="Arial" panose="020B0604020202020204" pitchFamily="34" charset="0"/>
              </a:rPr>
              <a:t>OUR MISSION</a:t>
            </a:r>
          </a:p>
          <a:p>
            <a:pPr marL="0" marR="0" lvl="0" indent="0" algn="l" defTabSz="913280" rtl="0" eaLnBrk="1" fontAlgn="auto" latinLnBrk="0" hangingPunct="1">
              <a:lnSpc>
                <a:spcPts val="1760"/>
              </a:lnSpc>
              <a:spcBef>
                <a:spcPts val="1199"/>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mn-lt"/>
                <a:cs typeface="Arial" panose="020B0604020202020204" pitchFamily="34" charset="0"/>
              </a:rPr>
              <a:t>Enhancing the Quality of Life and </a:t>
            </a:r>
            <a:br>
              <a:rPr kumimoji="0" lang="en-US" sz="1400" b="0" i="0" u="none" strike="noStrike" kern="1200" cap="none" spc="0" normalizeH="0" baseline="0" noProof="0" dirty="0">
                <a:ln>
                  <a:noFill/>
                </a:ln>
                <a:solidFill>
                  <a:prstClr val="black">
                    <a:lumMod val="50000"/>
                    <a:lumOff val="50000"/>
                  </a:prstClr>
                </a:solidFill>
                <a:effectLst/>
                <a:uLnTx/>
                <a:uFillTx/>
                <a:latin typeface="+mn-lt"/>
                <a:cs typeface="Arial" panose="020B0604020202020204" pitchFamily="34" charset="0"/>
              </a:rPr>
            </a:br>
            <a:r>
              <a:rPr kumimoji="0" lang="en-US" sz="1400" b="0" i="0" u="none" strike="noStrike" kern="1200" cap="none" spc="0" normalizeH="0" baseline="0" noProof="0" dirty="0">
                <a:ln>
                  <a:noFill/>
                </a:ln>
                <a:solidFill>
                  <a:prstClr val="black">
                    <a:lumMod val="50000"/>
                    <a:lumOff val="50000"/>
                  </a:prstClr>
                </a:solidFill>
                <a:effectLst/>
                <a:uLnTx/>
                <a:uFillTx/>
                <a:latin typeface="+mn-lt"/>
                <a:cs typeface="Arial" panose="020B0604020202020204" pitchFamily="34" charset="0"/>
              </a:rPr>
              <a:t>Standard of Health.</a:t>
            </a:r>
          </a:p>
        </p:txBody>
      </p:sp>
      <p:sp>
        <p:nvSpPr>
          <p:cNvPr id="41" name="TextBox 40">
            <a:extLst>
              <a:ext uri="{FF2B5EF4-FFF2-40B4-BE49-F238E27FC236}">
                <a16:creationId xmlns:a16="http://schemas.microsoft.com/office/drawing/2014/main" id="{9D7E68EE-5855-184E-82F3-134C206E45C9}"/>
              </a:ext>
            </a:extLst>
          </p:cNvPr>
          <p:cNvSpPr txBox="1"/>
          <p:nvPr/>
        </p:nvSpPr>
        <p:spPr>
          <a:xfrm>
            <a:off x="5196444" y="2862992"/>
            <a:ext cx="6309756" cy="2022453"/>
          </a:xfrm>
          <a:prstGeom prst="rect">
            <a:avLst/>
          </a:prstGeom>
          <a:noFill/>
        </p:spPr>
        <p:txBody>
          <a:bodyPr wrap="square" lIns="0" tIns="0" rIns="0" bIns="0" rtlCol="0">
            <a:noAutofit/>
          </a:bodyPr>
          <a:lstStyle/>
          <a:p>
            <a:pPr marL="182880" lvl="0" indent="-182880" defTabSz="913280">
              <a:lnSpc>
                <a:spcPct val="100000"/>
              </a:lnSpc>
              <a:spcBef>
                <a:spcPts val="0"/>
              </a:spcBef>
              <a:spcAft>
                <a:spcPts val="1200"/>
              </a:spcAft>
              <a:buClr>
                <a:schemeClr val="accent3"/>
              </a:buClr>
              <a:buFont typeface="Arial" panose="020B0604020202020204" pitchFamily="34" charset="0"/>
              <a:buChar char="•"/>
              <a:defRPr/>
            </a:pPr>
            <a:r>
              <a:rPr lang="en-US" sz="1200" dirty="0">
                <a:solidFill>
                  <a:schemeClr val="tx2"/>
                </a:solidFill>
                <a:latin typeface="+mn-lt"/>
                <a:cs typeface="Arial" panose="020B0604020202020204" pitchFamily="34" charset="0"/>
              </a:rPr>
              <a:t>Working to earn </a:t>
            </a:r>
            <a:r>
              <a:rPr lang="en-US" sz="1200" b="1" dirty="0">
                <a:solidFill>
                  <a:schemeClr val="accent1"/>
                </a:solidFill>
                <a:latin typeface="+mn-lt"/>
                <a:cs typeface="Arial" panose="020B0604020202020204" pitchFamily="34" charset="0"/>
              </a:rPr>
              <a:t>TRUST</a:t>
            </a:r>
            <a:r>
              <a:rPr lang="en-US" sz="1200" dirty="0">
                <a:solidFill>
                  <a:schemeClr val="tx2"/>
                </a:solidFill>
                <a:latin typeface="+mn-lt"/>
                <a:cs typeface="Arial" panose="020B0604020202020204" pitchFamily="34" charset="0"/>
              </a:rPr>
              <a:t> every day, always operating </a:t>
            </a:r>
            <a:br>
              <a:rPr lang="en-US" sz="1200" dirty="0">
                <a:solidFill>
                  <a:schemeClr val="tx2"/>
                </a:solidFill>
                <a:latin typeface="+mn-lt"/>
                <a:cs typeface="Arial" panose="020B0604020202020204" pitchFamily="34" charset="0"/>
              </a:rPr>
            </a:br>
            <a:r>
              <a:rPr lang="en-US" sz="1200" dirty="0">
                <a:solidFill>
                  <a:schemeClr val="tx2"/>
                </a:solidFill>
                <a:latin typeface="+mn-lt"/>
                <a:cs typeface="Arial" panose="020B0604020202020204" pitchFamily="34" charset="0"/>
              </a:rPr>
              <a:t>with reliability and integrity.</a:t>
            </a:r>
          </a:p>
          <a:p>
            <a:pPr marL="182880" lvl="0" indent="-182880" defTabSz="913280">
              <a:lnSpc>
                <a:spcPct val="100000"/>
              </a:lnSpc>
              <a:spcBef>
                <a:spcPts val="0"/>
              </a:spcBef>
              <a:spcAft>
                <a:spcPts val="1200"/>
              </a:spcAft>
              <a:buClr>
                <a:schemeClr val="accent3"/>
              </a:buClr>
              <a:buFont typeface="Arial" panose="020B0604020202020204" pitchFamily="34" charset="0"/>
              <a:buChar char="•"/>
              <a:defRPr/>
            </a:pPr>
            <a:r>
              <a:rPr lang="en-US" sz="1200" b="1" dirty="0">
                <a:solidFill>
                  <a:schemeClr val="accent1"/>
                </a:solidFill>
                <a:latin typeface="+mn-lt"/>
                <a:cs typeface="Arial" panose="020B0604020202020204" pitchFamily="34" charset="0"/>
              </a:rPr>
              <a:t>SERVING</a:t>
            </a:r>
            <a:r>
              <a:rPr lang="en-US" sz="1200" dirty="0">
                <a:solidFill>
                  <a:schemeClr val="tx2"/>
                </a:solidFill>
                <a:latin typeface="+mn-lt"/>
                <a:cs typeface="Arial" panose="020B0604020202020204" pitchFamily="34" charset="0"/>
              </a:rPr>
              <a:t> others with understanding, respect, and care.</a:t>
            </a:r>
          </a:p>
          <a:p>
            <a:pPr marL="182880" lvl="0" indent="-182880" defTabSz="913280">
              <a:lnSpc>
                <a:spcPct val="100000"/>
              </a:lnSpc>
              <a:spcBef>
                <a:spcPts val="0"/>
              </a:spcBef>
              <a:spcAft>
                <a:spcPts val="1200"/>
              </a:spcAft>
              <a:buClr>
                <a:schemeClr val="accent3"/>
              </a:buClr>
              <a:buFont typeface="Arial" panose="020B0604020202020204" pitchFamily="34" charset="0"/>
              <a:buChar char="•"/>
              <a:defRPr/>
            </a:pPr>
            <a:r>
              <a:rPr lang="en-US" sz="1200" dirty="0">
                <a:solidFill>
                  <a:schemeClr val="tx2"/>
                </a:solidFill>
                <a:latin typeface="+mn-lt"/>
                <a:cs typeface="Arial" panose="020B0604020202020204" pitchFamily="34" charset="0"/>
              </a:rPr>
              <a:t>Operating with </a:t>
            </a:r>
            <a:r>
              <a:rPr lang="en-US" sz="1200" b="1" dirty="0">
                <a:solidFill>
                  <a:schemeClr val="accent1"/>
                </a:solidFill>
                <a:latin typeface="+mn-lt"/>
                <a:cs typeface="Arial" panose="020B0604020202020204" pitchFamily="34" charset="0"/>
              </a:rPr>
              <a:t>SIMPLICITY</a:t>
            </a:r>
            <a:r>
              <a:rPr lang="en-US" sz="1200" dirty="0">
                <a:solidFill>
                  <a:schemeClr val="accent1"/>
                </a:solidFill>
                <a:latin typeface="+mn-lt"/>
                <a:cs typeface="Arial" panose="020B0604020202020204" pitchFamily="34" charset="0"/>
              </a:rPr>
              <a:t>,</a:t>
            </a:r>
            <a:r>
              <a:rPr lang="en-US" sz="1200" dirty="0">
                <a:solidFill>
                  <a:schemeClr val="tx2"/>
                </a:solidFill>
                <a:latin typeface="+mn-lt"/>
                <a:cs typeface="Arial" panose="020B0604020202020204" pitchFamily="34" charset="0"/>
              </a:rPr>
              <a:t> clarity, and transparency, </a:t>
            </a:r>
            <a:br>
              <a:rPr lang="en-US" sz="1200" dirty="0">
                <a:solidFill>
                  <a:schemeClr val="tx2"/>
                </a:solidFill>
                <a:latin typeface="+mn-lt"/>
                <a:cs typeface="Arial" panose="020B0604020202020204" pitchFamily="34" charset="0"/>
              </a:rPr>
            </a:br>
            <a:r>
              <a:rPr lang="en-US" sz="1200" dirty="0">
                <a:solidFill>
                  <a:schemeClr val="tx2"/>
                </a:solidFill>
                <a:latin typeface="+mn-lt"/>
                <a:cs typeface="Arial" panose="020B0604020202020204" pitchFamily="34" charset="0"/>
              </a:rPr>
              <a:t>removing barriers and letting people do what they do best.</a:t>
            </a:r>
          </a:p>
          <a:p>
            <a:pPr marL="182880" lvl="0" indent="-182880" defTabSz="913280">
              <a:lnSpc>
                <a:spcPct val="100000"/>
              </a:lnSpc>
              <a:spcBef>
                <a:spcPts val="0"/>
              </a:spcBef>
              <a:spcAft>
                <a:spcPts val="1200"/>
              </a:spcAft>
              <a:buClr>
                <a:schemeClr val="accent3"/>
              </a:buClr>
              <a:buFont typeface="Arial" panose="020B0604020202020204" pitchFamily="34" charset="0"/>
              <a:buChar char="•"/>
              <a:defRPr/>
            </a:pPr>
            <a:r>
              <a:rPr lang="en-US" sz="1200" dirty="0">
                <a:solidFill>
                  <a:schemeClr val="tx2"/>
                </a:solidFill>
                <a:latin typeface="+mn-lt"/>
                <a:cs typeface="Arial" panose="020B0604020202020204" pitchFamily="34" charset="0"/>
              </a:rPr>
              <a:t>Ensuring the </a:t>
            </a:r>
            <a:r>
              <a:rPr lang="en-US" sz="1200" b="1" dirty="0">
                <a:solidFill>
                  <a:schemeClr val="accent1"/>
                </a:solidFill>
                <a:latin typeface="+mn-lt"/>
                <a:cs typeface="Arial" panose="020B0604020202020204" pitchFamily="34" charset="0"/>
              </a:rPr>
              <a:t>SAFETY</a:t>
            </a:r>
            <a:r>
              <a:rPr lang="en-US" sz="1200" dirty="0">
                <a:solidFill>
                  <a:schemeClr val="tx2"/>
                </a:solidFill>
                <a:latin typeface="+mn-lt"/>
                <a:cs typeface="Arial" panose="020B0604020202020204" pitchFamily="34" charset="0"/>
              </a:rPr>
              <a:t> of our products and people; doing what’s </a:t>
            </a:r>
            <a:br>
              <a:rPr lang="en-US" sz="1200" dirty="0">
                <a:solidFill>
                  <a:schemeClr val="tx2"/>
                </a:solidFill>
                <a:latin typeface="+mn-lt"/>
                <a:cs typeface="Arial" panose="020B0604020202020204" pitchFamily="34" charset="0"/>
              </a:rPr>
            </a:br>
            <a:r>
              <a:rPr lang="en-US" sz="1200" dirty="0">
                <a:solidFill>
                  <a:schemeClr val="tx2"/>
                </a:solidFill>
                <a:latin typeface="+mn-lt"/>
                <a:cs typeface="Arial" panose="020B0604020202020204" pitchFamily="34" charset="0"/>
              </a:rPr>
              <a:t>best to create the safest environment now and for the future.</a:t>
            </a:r>
          </a:p>
        </p:txBody>
      </p:sp>
      <p:sp>
        <p:nvSpPr>
          <p:cNvPr id="42" name="TextBox 41">
            <a:extLst>
              <a:ext uri="{FF2B5EF4-FFF2-40B4-BE49-F238E27FC236}">
                <a16:creationId xmlns:a16="http://schemas.microsoft.com/office/drawing/2014/main" id="{A13CE7F8-6EBC-3D4C-985A-FB3B81A607C1}"/>
              </a:ext>
            </a:extLst>
          </p:cNvPr>
          <p:cNvSpPr txBox="1"/>
          <p:nvPr/>
        </p:nvSpPr>
        <p:spPr>
          <a:xfrm>
            <a:off x="5196442" y="1828800"/>
            <a:ext cx="6309755" cy="968407"/>
          </a:xfrm>
          <a:prstGeom prst="rect">
            <a:avLst/>
          </a:prstGeom>
          <a:noFill/>
        </p:spPr>
        <p:txBody>
          <a:bodyPr wrap="square" lIns="0" tIns="0" rIns="0" bIns="0" rtlCol="0">
            <a:noAutofit/>
          </a:bodyPr>
          <a:lstStyle/>
          <a:p>
            <a:pPr marL="0" marR="0" lvl="0" indent="0" algn="l" defTabSz="684960" rtl="0" eaLnBrk="1" fontAlgn="auto" latinLnBrk="0" hangingPunct="1">
              <a:lnSpc>
                <a:spcPct val="100000"/>
              </a:lnSpc>
              <a:spcBef>
                <a:spcPts val="0"/>
              </a:spcBef>
              <a:spcAft>
                <a:spcPts val="0"/>
              </a:spcAft>
              <a:buClrTx/>
              <a:buSzTx/>
              <a:buFontTx/>
              <a:buNone/>
              <a:tabLst/>
              <a:defRPr/>
            </a:pPr>
            <a:r>
              <a:rPr kumimoji="0" lang="en-US" b="1" i="0" u="none" strike="noStrike" kern="1200" cap="none" normalizeH="0" baseline="0" noProof="0" dirty="0">
                <a:ln>
                  <a:noFill/>
                </a:ln>
                <a:solidFill>
                  <a:srgbClr val="FD9F1A"/>
                </a:solidFill>
                <a:effectLst/>
                <a:uLnTx/>
                <a:uFillTx/>
                <a:latin typeface="Montserrat" pitchFamily="2" charset="77"/>
                <a:ea typeface="Arial" charset="0"/>
                <a:cs typeface="Arial" panose="020B0604020202020204" pitchFamily="34" charset="0"/>
              </a:rPr>
              <a:t>OUR VALUES</a:t>
            </a:r>
          </a:p>
          <a:p>
            <a:pPr marL="0" marR="0" lvl="0" indent="0" algn="l" defTabSz="913280" rtl="0" eaLnBrk="1" fontAlgn="auto" latinLnBrk="0" hangingPunct="1">
              <a:lnSpc>
                <a:spcPts val="1760"/>
              </a:lnSpc>
              <a:spcBef>
                <a:spcPts val="1199"/>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n-lt"/>
                <a:cs typeface="Arial" panose="020B0604020202020204" pitchFamily="34" charset="0"/>
              </a:rPr>
              <a:t>We will make a positive impact with our team members, customers, communities, and partners by:</a:t>
            </a:r>
          </a:p>
        </p:txBody>
      </p:sp>
      <p:sp>
        <p:nvSpPr>
          <p:cNvPr id="2" name="Title 1">
            <a:extLst>
              <a:ext uri="{FF2B5EF4-FFF2-40B4-BE49-F238E27FC236}">
                <a16:creationId xmlns:a16="http://schemas.microsoft.com/office/drawing/2014/main" id="{169B2505-8803-9946-B58B-E43E74463D51}"/>
              </a:ext>
            </a:extLst>
          </p:cNvPr>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latin typeface="+mj-lt"/>
              </a:defRPr>
            </a:lvl1pPr>
          </a:lstStyle>
          <a:p>
            <a:pPr>
              <a:lnSpc>
                <a:spcPts val="3160"/>
              </a:lnSpc>
            </a:pPr>
            <a:r>
              <a:rPr lang="en-US" sz="2800" b="1" dirty="0">
                <a:solidFill>
                  <a:srgbClr val="FC5000"/>
                </a:solidFill>
                <a:latin typeface="Montserrat"/>
              </a:rPr>
              <a:t>Being Ardent</a:t>
            </a:r>
            <a:endParaRPr lang="en-US" sz="2800" dirty="0">
              <a:solidFill>
                <a:srgbClr val="FC5000"/>
              </a:solidFill>
              <a:cs typeface="Calibri" panose="020F0502020204030204"/>
            </a:endParaRPr>
          </a:p>
        </p:txBody>
      </p:sp>
      <p:grpSp>
        <p:nvGrpSpPr>
          <p:cNvPr id="3" name="Group 2">
            <a:extLst>
              <a:ext uri="{FF2B5EF4-FFF2-40B4-BE49-F238E27FC236}">
                <a16:creationId xmlns:a16="http://schemas.microsoft.com/office/drawing/2014/main" id="{55B32B10-B440-7B4D-A51A-C14F02861309}"/>
              </a:ext>
            </a:extLst>
          </p:cNvPr>
          <p:cNvGrpSpPr/>
          <p:nvPr userDrawn="1"/>
        </p:nvGrpSpPr>
        <p:grpSpPr>
          <a:xfrm>
            <a:off x="6733215" y="3290304"/>
            <a:ext cx="5492806" cy="3592080"/>
            <a:chOff x="6733215" y="3290304"/>
            <a:chExt cx="5492806" cy="3592080"/>
          </a:xfrm>
        </p:grpSpPr>
        <p:pic>
          <p:nvPicPr>
            <p:cNvPr id="43" name="Picture 42">
              <a:extLst>
                <a:ext uri="{FF2B5EF4-FFF2-40B4-BE49-F238E27FC236}">
                  <a16:creationId xmlns:a16="http://schemas.microsoft.com/office/drawing/2014/main" id="{4C2DF794-F9F9-6D40-A022-99C39AE4AE8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grpSp>
          <p:nvGrpSpPr>
            <p:cNvPr id="13" name="Group 12">
              <a:extLst>
                <a:ext uri="{FF2B5EF4-FFF2-40B4-BE49-F238E27FC236}">
                  <a16:creationId xmlns:a16="http://schemas.microsoft.com/office/drawing/2014/main" id="{64BDEACF-D3B5-8645-B4FB-56BAE5F6E443}"/>
                </a:ext>
              </a:extLst>
            </p:cNvPr>
            <p:cNvGrpSpPr/>
            <p:nvPr userDrawn="1"/>
          </p:nvGrpSpPr>
          <p:grpSpPr>
            <a:xfrm>
              <a:off x="8799235" y="5641975"/>
              <a:ext cx="3312525" cy="1131593"/>
              <a:chOff x="8799235" y="5641975"/>
              <a:chExt cx="3312525" cy="1131593"/>
            </a:xfrm>
          </p:grpSpPr>
          <p:sp>
            <p:nvSpPr>
              <p:cNvPr id="14" name="TextBox 13">
                <a:extLst>
                  <a:ext uri="{FF2B5EF4-FFF2-40B4-BE49-F238E27FC236}">
                    <a16:creationId xmlns:a16="http://schemas.microsoft.com/office/drawing/2014/main" id="{B5ED0B37-2C49-F14F-BBE9-47FB78DE0F70}"/>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n-lt"/>
                  </a:rPr>
                  <a:t>Ardent Mills Copyright © 2021 – Ardent Mills Confidential and Proprietary.</a:t>
                </a:r>
              </a:p>
            </p:txBody>
          </p:sp>
          <p:pic>
            <p:nvPicPr>
              <p:cNvPr id="15" name="Picture 14" descr="Logo, company name&#10;&#10;Description automatically generated">
                <a:extLst>
                  <a:ext uri="{FF2B5EF4-FFF2-40B4-BE49-F238E27FC236}">
                    <a16:creationId xmlns:a16="http://schemas.microsoft.com/office/drawing/2014/main" id="{5FEAA1C6-A342-7246-ADF5-769BB1E0492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grpSp>
      </p:grpSp>
      <p:sp>
        <p:nvSpPr>
          <p:cNvPr id="16" name="Freeform 15">
            <a:extLst>
              <a:ext uri="{FF2B5EF4-FFF2-40B4-BE49-F238E27FC236}">
                <a16:creationId xmlns:a16="http://schemas.microsoft.com/office/drawing/2014/main" id="{9533F408-0421-6B4B-A249-87B3884CFB6D}"/>
              </a:ext>
            </a:extLst>
          </p:cNvPr>
          <p:cNvSpPr/>
          <p:nvPr userDrawn="1"/>
        </p:nvSpPr>
        <p:spPr>
          <a:xfrm rot="16200000">
            <a:off x="1085850" y="1107973"/>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6454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Locations">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A9AA79F-B8D1-784E-A8EC-9704916AF0B6}"/>
              </a:ext>
            </a:extLst>
          </p:cNvPr>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a:off x="55911" y="0"/>
            <a:ext cx="12176967" cy="6858000"/>
          </a:xfrm>
          <a:prstGeom prst="rect">
            <a:avLst/>
          </a:prstGeom>
        </p:spPr>
      </p:pic>
      <p:sp>
        <p:nvSpPr>
          <p:cNvPr id="29" name="Oval 28">
            <a:extLst>
              <a:ext uri="{FF2B5EF4-FFF2-40B4-BE49-F238E27FC236}">
                <a16:creationId xmlns:a16="http://schemas.microsoft.com/office/drawing/2014/main" id="{EFE3831B-BC36-D94F-925B-B0628D5FE391}"/>
              </a:ext>
            </a:extLst>
          </p:cNvPr>
          <p:cNvSpPr/>
          <p:nvPr/>
        </p:nvSpPr>
        <p:spPr>
          <a:xfrm>
            <a:off x="3928741" y="243244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0" name="Oval 29">
            <a:extLst>
              <a:ext uri="{FF2B5EF4-FFF2-40B4-BE49-F238E27FC236}">
                <a16:creationId xmlns:a16="http://schemas.microsoft.com/office/drawing/2014/main" id="{CD2E5BC2-B038-3747-979B-92E81F797ECF}"/>
              </a:ext>
            </a:extLst>
          </p:cNvPr>
          <p:cNvSpPr/>
          <p:nvPr/>
        </p:nvSpPr>
        <p:spPr>
          <a:xfrm>
            <a:off x="4182370" y="250490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1" name="Oval 30">
            <a:extLst>
              <a:ext uri="{FF2B5EF4-FFF2-40B4-BE49-F238E27FC236}">
                <a16:creationId xmlns:a16="http://schemas.microsoft.com/office/drawing/2014/main" id="{7FDC95EC-29F0-2C4C-93DE-732EEC16C77E}"/>
              </a:ext>
            </a:extLst>
          </p:cNvPr>
          <p:cNvSpPr/>
          <p:nvPr/>
        </p:nvSpPr>
        <p:spPr>
          <a:xfrm>
            <a:off x="5897393" y="175341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2" name="Oval 31">
            <a:extLst>
              <a:ext uri="{FF2B5EF4-FFF2-40B4-BE49-F238E27FC236}">
                <a16:creationId xmlns:a16="http://schemas.microsoft.com/office/drawing/2014/main" id="{8AB033A8-1417-6946-803E-E86122A67F74}"/>
              </a:ext>
            </a:extLst>
          </p:cNvPr>
          <p:cNvSpPr/>
          <p:nvPr/>
        </p:nvSpPr>
        <p:spPr>
          <a:xfrm>
            <a:off x="3675110" y="3688517"/>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3" name="Oval 32">
            <a:extLst>
              <a:ext uri="{FF2B5EF4-FFF2-40B4-BE49-F238E27FC236}">
                <a16:creationId xmlns:a16="http://schemas.microsoft.com/office/drawing/2014/main" id="{5F26A23E-E60B-294A-A0C6-24C7CB247C6D}"/>
              </a:ext>
            </a:extLst>
          </p:cNvPr>
          <p:cNvSpPr/>
          <p:nvPr/>
        </p:nvSpPr>
        <p:spPr>
          <a:xfrm>
            <a:off x="4315224" y="448564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4" name="Oval 33">
            <a:extLst>
              <a:ext uri="{FF2B5EF4-FFF2-40B4-BE49-F238E27FC236}">
                <a16:creationId xmlns:a16="http://schemas.microsoft.com/office/drawing/2014/main" id="{59AD52AB-7980-BF4F-95EE-17693BA2106E}"/>
              </a:ext>
            </a:extLst>
          </p:cNvPr>
          <p:cNvSpPr/>
          <p:nvPr/>
        </p:nvSpPr>
        <p:spPr>
          <a:xfrm>
            <a:off x="4218603" y="4509795"/>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5" name="Oval 34">
            <a:extLst>
              <a:ext uri="{FF2B5EF4-FFF2-40B4-BE49-F238E27FC236}">
                <a16:creationId xmlns:a16="http://schemas.microsoft.com/office/drawing/2014/main" id="{8543ED43-59C2-2543-B7AC-38D302C6F19B}"/>
              </a:ext>
            </a:extLst>
          </p:cNvPr>
          <p:cNvSpPr/>
          <p:nvPr/>
        </p:nvSpPr>
        <p:spPr>
          <a:xfrm>
            <a:off x="5076115" y="3446965"/>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6" name="Oval 35">
            <a:extLst>
              <a:ext uri="{FF2B5EF4-FFF2-40B4-BE49-F238E27FC236}">
                <a16:creationId xmlns:a16="http://schemas.microsoft.com/office/drawing/2014/main" id="{9CC5F430-298C-F543-95A6-8C4528683638}"/>
              </a:ext>
            </a:extLst>
          </p:cNvPr>
          <p:cNvSpPr/>
          <p:nvPr/>
        </p:nvSpPr>
        <p:spPr>
          <a:xfrm>
            <a:off x="6006092" y="3809293"/>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7" name="Oval 36">
            <a:extLst>
              <a:ext uri="{FF2B5EF4-FFF2-40B4-BE49-F238E27FC236}">
                <a16:creationId xmlns:a16="http://schemas.microsoft.com/office/drawing/2014/main" id="{EE286EFD-F3BA-FA4B-BBD0-0A3136543682}"/>
              </a:ext>
            </a:extLst>
          </p:cNvPr>
          <p:cNvSpPr/>
          <p:nvPr/>
        </p:nvSpPr>
        <p:spPr>
          <a:xfrm>
            <a:off x="6091610" y="374450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8" name="Oval 37">
            <a:extLst>
              <a:ext uri="{FF2B5EF4-FFF2-40B4-BE49-F238E27FC236}">
                <a16:creationId xmlns:a16="http://schemas.microsoft.com/office/drawing/2014/main" id="{D32CBCE8-079F-2D46-ABBF-5D8E11751768}"/>
              </a:ext>
            </a:extLst>
          </p:cNvPr>
          <p:cNvSpPr/>
          <p:nvPr/>
        </p:nvSpPr>
        <p:spPr>
          <a:xfrm>
            <a:off x="7020613" y="501705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39" name="Oval 38">
            <a:extLst>
              <a:ext uri="{FF2B5EF4-FFF2-40B4-BE49-F238E27FC236}">
                <a16:creationId xmlns:a16="http://schemas.microsoft.com/office/drawing/2014/main" id="{CE34D8AA-1E83-FE48-9213-BD23ED9736C5}"/>
              </a:ext>
            </a:extLst>
          </p:cNvPr>
          <p:cNvSpPr/>
          <p:nvPr/>
        </p:nvSpPr>
        <p:spPr>
          <a:xfrm>
            <a:off x="6779061" y="5186143"/>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0" name="Oval 39">
            <a:extLst>
              <a:ext uri="{FF2B5EF4-FFF2-40B4-BE49-F238E27FC236}">
                <a16:creationId xmlns:a16="http://schemas.microsoft.com/office/drawing/2014/main" id="{9115B453-E226-1D4F-9B5F-2F9FE4607DCB}"/>
              </a:ext>
            </a:extLst>
          </p:cNvPr>
          <p:cNvSpPr/>
          <p:nvPr/>
        </p:nvSpPr>
        <p:spPr>
          <a:xfrm>
            <a:off x="7020613" y="563301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1" name="Oval 40">
            <a:extLst>
              <a:ext uri="{FF2B5EF4-FFF2-40B4-BE49-F238E27FC236}">
                <a16:creationId xmlns:a16="http://schemas.microsoft.com/office/drawing/2014/main" id="{74276631-D531-7043-A950-581220B1715A}"/>
              </a:ext>
            </a:extLst>
          </p:cNvPr>
          <p:cNvSpPr/>
          <p:nvPr/>
        </p:nvSpPr>
        <p:spPr>
          <a:xfrm>
            <a:off x="7950590" y="5367307"/>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2" name="Oval 41">
            <a:extLst>
              <a:ext uri="{FF2B5EF4-FFF2-40B4-BE49-F238E27FC236}">
                <a16:creationId xmlns:a16="http://schemas.microsoft.com/office/drawing/2014/main" id="{9BCDB770-3EEF-9344-992B-5E6B8008E724}"/>
              </a:ext>
            </a:extLst>
          </p:cNvPr>
          <p:cNvSpPr/>
          <p:nvPr/>
        </p:nvSpPr>
        <p:spPr>
          <a:xfrm>
            <a:off x="9375749" y="575379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3" name="Oval 42">
            <a:extLst>
              <a:ext uri="{FF2B5EF4-FFF2-40B4-BE49-F238E27FC236}">
                <a16:creationId xmlns:a16="http://schemas.microsoft.com/office/drawing/2014/main" id="{DC4E6773-8F47-CE44-8DBE-82CBA9EB9DF0}"/>
              </a:ext>
            </a:extLst>
          </p:cNvPr>
          <p:cNvSpPr/>
          <p:nvPr/>
        </p:nvSpPr>
        <p:spPr>
          <a:xfrm>
            <a:off x="8469928" y="463057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4" name="Oval 43">
            <a:extLst>
              <a:ext uri="{FF2B5EF4-FFF2-40B4-BE49-F238E27FC236}">
                <a16:creationId xmlns:a16="http://schemas.microsoft.com/office/drawing/2014/main" id="{2438E467-D693-F843-82B3-E9A49F79AF44}"/>
              </a:ext>
            </a:extLst>
          </p:cNvPr>
          <p:cNvSpPr/>
          <p:nvPr/>
        </p:nvSpPr>
        <p:spPr>
          <a:xfrm>
            <a:off x="8844333" y="437694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5" name="Oval 44">
            <a:extLst>
              <a:ext uri="{FF2B5EF4-FFF2-40B4-BE49-F238E27FC236}">
                <a16:creationId xmlns:a16="http://schemas.microsoft.com/office/drawing/2014/main" id="{9D21F754-2BC2-D14A-B76C-F57D8C824B1F}"/>
              </a:ext>
            </a:extLst>
          </p:cNvPr>
          <p:cNvSpPr/>
          <p:nvPr/>
        </p:nvSpPr>
        <p:spPr>
          <a:xfrm>
            <a:off x="9689768" y="3803744"/>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6" name="Oval 45">
            <a:extLst>
              <a:ext uri="{FF2B5EF4-FFF2-40B4-BE49-F238E27FC236}">
                <a16:creationId xmlns:a16="http://schemas.microsoft.com/office/drawing/2014/main" id="{AEE3BAFB-09BA-EC45-AD9B-7BEB4B6A0914}"/>
              </a:ext>
            </a:extLst>
          </p:cNvPr>
          <p:cNvSpPr/>
          <p:nvPr/>
        </p:nvSpPr>
        <p:spPr>
          <a:xfrm>
            <a:off x="9556914" y="342933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7" name="Oval 46">
            <a:extLst>
              <a:ext uri="{FF2B5EF4-FFF2-40B4-BE49-F238E27FC236}">
                <a16:creationId xmlns:a16="http://schemas.microsoft.com/office/drawing/2014/main" id="{D2E4693F-0CE3-444E-B2B8-C51871485081}"/>
              </a:ext>
            </a:extLst>
          </p:cNvPr>
          <p:cNvSpPr/>
          <p:nvPr/>
        </p:nvSpPr>
        <p:spPr>
          <a:xfrm>
            <a:off x="9858854" y="337449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8" name="Oval 47">
            <a:extLst>
              <a:ext uri="{FF2B5EF4-FFF2-40B4-BE49-F238E27FC236}">
                <a16:creationId xmlns:a16="http://schemas.microsoft.com/office/drawing/2014/main" id="{8EF1B3A2-3640-2B4A-A8C2-FFA2D784CC5E}"/>
              </a:ext>
            </a:extLst>
          </p:cNvPr>
          <p:cNvSpPr/>
          <p:nvPr/>
        </p:nvSpPr>
        <p:spPr>
          <a:xfrm>
            <a:off x="9785677" y="324131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49" name="Oval 48">
            <a:extLst>
              <a:ext uri="{FF2B5EF4-FFF2-40B4-BE49-F238E27FC236}">
                <a16:creationId xmlns:a16="http://schemas.microsoft.com/office/drawing/2014/main" id="{78C9DEDE-D6AA-4A4F-8F0E-3434A5A8FE75}"/>
              </a:ext>
            </a:extLst>
          </p:cNvPr>
          <p:cNvSpPr/>
          <p:nvPr/>
        </p:nvSpPr>
        <p:spPr>
          <a:xfrm>
            <a:off x="10275779" y="284751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0" name="Oval 49">
            <a:extLst>
              <a:ext uri="{FF2B5EF4-FFF2-40B4-BE49-F238E27FC236}">
                <a16:creationId xmlns:a16="http://schemas.microsoft.com/office/drawing/2014/main" id="{FC04858F-7CE8-A84D-AAA2-A7F36CEC80A6}"/>
              </a:ext>
            </a:extLst>
          </p:cNvPr>
          <p:cNvSpPr/>
          <p:nvPr/>
        </p:nvSpPr>
        <p:spPr>
          <a:xfrm>
            <a:off x="9955476" y="295178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1" name="Oval 50">
            <a:extLst>
              <a:ext uri="{FF2B5EF4-FFF2-40B4-BE49-F238E27FC236}">
                <a16:creationId xmlns:a16="http://schemas.microsoft.com/office/drawing/2014/main" id="{5381D447-B78A-3743-AA77-4E612DFD3F84}"/>
              </a:ext>
            </a:extLst>
          </p:cNvPr>
          <p:cNvSpPr/>
          <p:nvPr/>
        </p:nvSpPr>
        <p:spPr>
          <a:xfrm>
            <a:off x="9862410" y="2406042"/>
            <a:ext cx="140511" cy="140511"/>
          </a:xfrm>
          <a:prstGeom prst="ellipse">
            <a:avLst/>
          </a:prstGeom>
          <a:solidFill>
            <a:srgbClr val="62ACD9"/>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2" name="Oval 51">
            <a:extLst>
              <a:ext uri="{FF2B5EF4-FFF2-40B4-BE49-F238E27FC236}">
                <a16:creationId xmlns:a16="http://schemas.microsoft.com/office/drawing/2014/main" id="{AAECACFC-AA76-E445-9367-C2B450326713}"/>
              </a:ext>
            </a:extLst>
          </p:cNvPr>
          <p:cNvSpPr/>
          <p:nvPr/>
        </p:nvSpPr>
        <p:spPr>
          <a:xfrm>
            <a:off x="8904722" y="356774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3" name="Oval 52">
            <a:extLst>
              <a:ext uri="{FF2B5EF4-FFF2-40B4-BE49-F238E27FC236}">
                <a16:creationId xmlns:a16="http://schemas.microsoft.com/office/drawing/2014/main" id="{35A6E6AD-257A-4E40-9AA1-732EAFA2B21D}"/>
              </a:ext>
            </a:extLst>
          </p:cNvPr>
          <p:cNvSpPr/>
          <p:nvPr/>
        </p:nvSpPr>
        <p:spPr>
          <a:xfrm>
            <a:off x="6996457" y="254767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4" name="Oval 53">
            <a:extLst>
              <a:ext uri="{FF2B5EF4-FFF2-40B4-BE49-F238E27FC236}">
                <a16:creationId xmlns:a16="http://schemas.microsoft.com/office/drawing/2014/main" id="{0CFC79CE-61C7-B344-ADD9-AA96A5314CFB}"/>
              </a:ext>
            </a:extLst>
          </p:cNvPr>
          <p:cNvSpPr/>
          <p:nvPr/>
        </p:nvSpPr>
        <p:spPr>
          <a:xfrm>
            <a:off x="7346709" y="301216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5" name="Oval 54">
            <a:extLst>
              <a:ext uri="{FF2B5EF4-FFF2-40B4-BE49-F238E27FC236}">
                <a16:creationId xmlns:a16="http://schemas.microsoft.com/office/drawing/2014/main" id="{2ED6E135-110C-244D-AD0F-03EB142AF421}"/>
              </a:ext>
            </a:extLst>
          </p:cNvPr>
          <p:cNvSpPr/>
          <p:nvPr/>
        </p:nvSpPr>
        <p:spPr>
          <a:xfrm>
            <a:off x="7660727" y="300009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6" name="Oval 55">
            <a:extLst>
              <a:ext uri="{FF2B5EF4-FFF2-40B4-BE49-F238E27FC236}">
                <a16:creationId xmlns:a16="http://schemas.microsoft.com/office/drawing/2014/main" id="{6A99B41A-645F-6045-8ED8-A8BA76C3B614}"/>
              </a:ext>
            </a:extLst>
          </p:cNvPr>
          <p:cNvSpPr/>
          <p:nvPr/>
        </p:nvSpPr>
        <p:spPr>
          <a:xfrm>
            <a:off x="7539950" y="290347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7" name="Oval 56">
            <a:extLst>
              <a:ext uri="{FF2B5EF4-FFF2-40B4-BE49-F238E27FC236}">
                <a16:creationId xmlns:a16="http://schemas.microsoft.com/office/drawing/2014/main" id="{D08CFE71-3F8F-B346-9B2D-1AE516BEFE75}"/>
              </a:ext>
            </a:extLst>
          </p:cNvPr>
          <p:cNvSpPr/>
          <p:nvPr/>
        </p:nvSpPr>
        <p:spPr>
          <a:xfrm>
            <a:off x="8131754" y="312086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8" name="Oval 57">
            <a:extLst>
              <a:ext uri="{FF2B5EF4-FFF2-40B4-BE49-F238E27FC236}">
                <a16:creationId xmlns:a16="http://schemas.microsoft.com/office/drawing/2014/main" id="{71FD18EF-1DA5-554E-94B1-EB3561F671EB}"/>
              </a:ext>
            </a:extLst>
          </p:cNvPr>
          <p:cNvSpPr/>
          <p:nvPr/>
        </p:nvSpPr>
        <p:spPr>
          <a:xfrm>
            <a:off x="7141389" y="357981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59" name="Oval 58">
            <a:extLst>
              <a:ext uri="{FF2B5EF4-FFF2-40B4-BE49-F238E27FC236}">
                <a16:creationId xmlns:a16="http://schemas.microsoft.com/office/drawing/2014/main" id="{70D39C65-C2D7-2348-AA38-841FCDC5FEC7}"/>
              </a:ext>
            </a:extLst>
          </p:cNvPr>
          <p:cNvSpPr/>
          <p:nvPr/>
        </p:nvSpPr>
        <p:spPr>
          <a:xfrm>
            <a:off x="7042176" y="3449059"/>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0" name="Oval 59">
            <a:extLst>
              <a:ext uri="{FF2B5EF4-FFF2-40B4-BE49-F238E27FC236}">
                <a16:creationId xmlns:a16="http://schemas.microsoft.com/office/drawing/2014/main" id="{41D7EA00-8E42-4144-AD7F-288419E77718}"/>
              </a:ext>
            </a:extLst>
          </p:cNvPr>
          <p:cNvSpPr/>
          <p:nvPr/>
        </p:nvSpPr>
        <p:spPr>
          <a:xfrm>
            <a:off x="6875681" y="399045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1" name="Oval 60">
            <a:extLst>
              <a:ext uri="{FF2B5EF4-FFF2-40B4-BE49-F238E27FC236}">
                <a16:creationId xmlns:a16="http://schemas.microsoft.com/office/drawing/2014/main" id="{47FE8702-80AD-2443-9D41-F43CF898D95D}"/>
              </a:ext>
            </a:extLst>
          </p:cNvPr>
          <p:cNvSpPr/>
          <p:nvPr/>
        </p:nvSpPr>
        <p:spPr>
          <a:xfrm>
            <a:off x="6827370" y="4087078"/>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2" name="Oval 61">
            <a:extLst>
              <a:ext uri="{FF2B5EF4-FFF2-40B4-BE49-F238E27FC236}">
                <a16:creationId xmlns:a16="http://schemas.microsoft.com/office/drawing/2014/main" id="{0BDC93C3-462F-494F-AC62-1CD40DEC146C}"/>
              </a:ext>
            </a:extLst>
          </p:cNvPr>
          <p:cNvSpPr/>
          <p:nvPr/>
        </p:nvSpPr>
        <p:spPr>
          <a:xfrm>
            <a:off x="7938512" y="386968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3" name="Oval 62">
            <a:extLst>
              <a:ext uri="{FF2B5EF4-FFF2-40B4-BE49-F238E27FC236}">
                <a16:creationId xmlns:a16="http://schemas.microsoft.com/office/drawing/2014/main" id="{89EB36B0-71B3-714C-BB5A-1423A2A8C751}"/>
              </a:ext>
            </a:extLst>
          </p:cNvPr>
          <p:cNvSpPr/>
          <p:nvPr/>
        </p:nvSpPr>
        <p:spPr>
          <a:xfrm>
            <a:off x="7962667" y="4075001"/>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4" name="Oval 63">
            <a:extLst>
              <a:ext uri="{FF2B5EF4-FFF2-40B4-BE49-F238E27FC236}">
                <a16:creationId xmlns:a16="http://schemas.microsoft.com/office/drawing/2014/main" id="{F075E53C-3686-3347-80F3-EFC151AACD8E}"/>
              </a:ext>
            </a:extLst>
          </p:cNvPr>
          <p:cNvSpPr/>
          <p:nvPr/>
        </p:nvSpPr>
        <p:spPr>
          <a:xfrm>
            <a:off x="3697670" y="3715148"/>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5" name="Oval 64">
            <a:extLst>
              <a:ext uri="{FF2B5EF4-FFF2-40B4-BE49-F238E27FC236}">
                <a16:creationId xmlns:a16="http://schemas.microsoft.com/office/drawing/2014/main" id="{36422598-FC82-F14E-A98D-92C324503B65}"/>
              </a:ext>
            </a:extLst>
          </p:cNvPr>
          <p:cNvSpPr/>
          <p:nvPr/>
        </p:nvSpPr>
        <p:spPr>
          <a:xfrm>
            <a:off x="4245234" y="4536426"/>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6" name="Oval 65">
            <a:extLst>
              <a:ext uri="{FF2B5EF4-FFF2-40B4-BE49-F238E27FC236}">
                <a16:creationId xmlns:a16="http://schemas.microsoft.com/office/drawing/2014/main" id="{32ECD091-0AEA-844B-8934-A76A16A24F03}"/>
              </a:ext>
            </a:extLst>
          </p:cNvPr>
          <p:cNvSpPr/>
          <p:nvPr/>
        </p:nvSpPr>
        <p:spPr>
          <a:xfrm>
            <a:off x="5104054" y="347386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7" name="Oval 66">
            <a:extLst>
              <a:ext uri="{FF2B5EF4-FFF2-40B4-BE49-F238E27FC236}">
                <a16:creationId xmlns:a16="http://schemas.microsoft.com/office/drawing/2014/main" id="{15E19F30-E060-8549-ADD6-31014389AB7B}"/>
              </a:ext>
            </a:extLst>
          </p:cNvPr>
          <p:cNvSpPr/>
          <p:nvPr/>
        </p:nvSpPr>
        <p:spPr>
          <a:xfrm>
            <a:off x="6120719" y="3772159"/>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8" name="Oval 67">
            <a:extLst>
              <a:ext uri="{FF2B5EF4-FFF2-40B4-BE49-F238E27FC236}">
                <a16:creationId xmlns:a16="http://schemas.microsoft.com/office/drawing/2014/main" id="{F6C30D9A-7088-1F48-81FD-425DD5AAB455}"/>
              </a:ext>
            </a:extLst>
          </p:cNvPr>
          <p:cNvSpPr/>
          <p:nvPr/>
        </p:nvSpPr>
        <p:spPr>
          <a:xfrm>
            <a:off x="5924024" y="1779606"/>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69" name="Oval 68">
            <a:extLst>
              <a:ext uri="{FF2B5EF4-FFF2-40B4-BE49-F238E27FC236}">
                <a16:creationId xmlns:a16="http://schemas.microsoft.com/office/drawing/2014/main" id="{A72E21E6-7E01-2B43-BAEB-DBCA92EA1DF0}"/>
              </a:ext>
            </a:extLst>
          </p:cNvPr>
          <p:cNvSpPr/>
          <p:nvPr/>
        </p:nvSpPr>
        <p:spPr>
          <a:xfrm>
            <a:off x="7373600" y="3038651"/>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0" name="Oval 69">
            <a:extLst>
              <a:ext uri="{FF2B5EF4-FFF2-40B4-BE49-F238E27FC236}">
                <a16:creationId xmlns:a16="http://schemas.microsoft.com/office/drawing/2014/main" id="{17FEA16F-FF1B-0C48-8618-97FB8D304027}"/>
              </a:ext>
            </a:extLst>
          </p:cNvPr>
          <p:cNvSpPr/>
          <p:nvPr/>
        </p:nvSpPr>
        <p:spPr>
          <a:xfrm>
            <a:off x="7686352" y="3026574"/>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1" name="Oval 70">
            <a:extLst>
              <a:ext uri="{FF2B5EF4-FFF2-40B4-BE49-F238E27FC236}">
                <a16:creationId xmlns:a16="http://schemas.microsoft.com/office/drawing/2014/main" id="{14BC38A1-EE26-0F40-AE7A-3901D016767E}"/>
              </a:ext>
            </a:extLst>
          </p:cNvPr>
          <p:cNvSpPr/>
          <p:nvPr/>
        </p:nvSpPr>
        <p:spPr>
          <a:xfrm>
            <a:off x="6850508" y="4112150"/>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2" name="Oval 71">
            <a:extLst>
              <a:ext uri="{FF2B5EF4-FFF2-40B4-BE49-F238E27FC236}">
                <a16:creationId xmlns:a16="http://schemas.microsoft.com/office/drawing/2014/main" id="{199A8C86-A6A0-6449-8A28-E8B5AE782EAC}"/>
              </a:ext>
            </a:extLst>
          </p:cNvPr>
          <p:cNvSpPr/>
          <p:nvPr/>
        </p:nvSpPr>
        <p:spPr>
          <a:xfrm>
            <a:off x="6805692" y="5212625"/>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3" name="Oval 72">
            <a:extLst>
              <a:ext uri="{FF2B5EF4-FFF2-40B4-BE49-F238E27FC236}">
                <a16:creationId xmlns:a16="http://schemas.microsoft.com/office/drawing/2014/main" id="{6BC5B8F9-FAED-F247-9B46-3CADE6B895AD}"/>
              </a:ext>
            </a:extLst>
          </p:cNvPr>
          <p:cNvSpPr/>
          <p:nvPr/>
        </p:nvSpPr>
        <p:spPr>
          <a:xfrm>
            <a:off x="7047244" y="5657012"/>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4" name="Oval 73">
            <a:extLst>
              <a:ext uri="{FF2B5EF4-FFF2-40B4-BE49-F238E27FC236}">
                <a16:creationId xmlns:a16="http://schemas.microsoft.com/office/drawing/2014/main" id="{D7E26E88-F562-5541-8AC4-60277E0B2DBC}"/>
              </a:ext>
            </a:extLst>
          </p:cNvPr>
          <p:cNvSpPr/>
          <p:nvPr/>
        </p:nvSpPr>
        <p:spPr>
          <a:xfrm>
            <a:off x="8495254" y="465720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5" name="Oval 74">
            <a:extLst>
              <a:ext uri="{FF2B5EF4-FFF2-40B4-BE49-F238E27FC236}">
                <a16:creationId xmlns:a16="http://schemas.microsoft.com/office/drawing/2014/main" id="{5928DA3F-C5DA-294A-B4C2-C5C5592EC2FE}"/>
              </a:ext>
            </a:extLst>
          </p:cNvPr>
          <p:cNvSpPr/>
          <p:nvPr/>
        </p:nvSpPr>
        <p:spPr>
          <a:xfrm>
            <a:off x="8870965" y="440357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6" name="Oval 75">
            <a:extLst>
              <a:ext uri="{FF2B5EF4-FFF2-40B4-BE49-F238E27FC236}">
                <a16:creationId xmlns:a16="http://schemas.microsoft.com/office/drawing/2014/main" id="{E0C114F6-9D02-7B48-B3A5-BD0A6EA75048}"/>
              </a:ext>
            </a:extLst>
          </p:cNvPr>
          <p:cNvSpPr/>
          <p:nvPr/>
        </p:nvSpPr>
        <p:spPr>
          <a:xfrm>
            <a:off x="9402380" y="5780423"/>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7" name="Oval 76">
            <a:extLst>
              <a:ext uri="{FF2B5EF4-FFF2-40B4-BE49-F238E27FC236}">
                <a16:creationId xmlns:a16="http://schemas.microsoft.com/office/drawing/2014/main" id="{7C9A9581-58A2-FF4D-9B7A-B22C83A5C209}"/>
              </a:ext>
            </a:extLst>
          </p:cNvPr>
          <p:cNvSpPr/>
          <p:nvPr/>
        </p:nvSpPr>
        <p:spPr>
          <a:xfrm>
            <a:off x="9889904" y="2433657"/>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8" name="Oval 77">
            <a:extLst>
              <a:ext uri="{FF2B5EF4-FFF2-40B4-BE49-F238E27FC236}">
                <a16:creationId xmlns:a16="http://schemas.microsoft.com/office/drawing/2014/main" id="{B7C6DE33-4EA1-024C-8853-C09580256949}"/>
              </a:ext>
            </a:extLst>
          </p:cNvPr>
          <p:cNvSpPr/>
          <p:nvPr/>
        </p:nvSpPr>
        <p:spPr>
          <a:xfrm>
            <a:off x="9982107" y="2976604"/>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79" name="Oval 78">
            <a:extLst>
              <a:ext uri="{FF2B5EF4-FFF2-40B4-BE49-F238E27FC236}">
                <a16:creationId xmlns:a16="http://schemas.microsoft.com/office/drawing/2014/main" id="{B1A9BC4D-F1BE-794B-A4B1-1AB918A58B80}"/>
              </a:ext>
            </a:extLst>
          </p:cNvPr>
          <p:cNvSpPr/>
          <p:nvPr/>
        </p:nvSpPr>
        <p:spPr>
          <a:xfrm>
            <a:off x="9813918" y="3267792"/>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0" name="Oval 79">
            <a:extLst>
              <a:ext uri="{FF2B5EF4-FFF2-40B4-BE49-F238E27FC236}">
                <a16:creationId xmlns:a16="http://schemas.microsoft.com/office/drawing/2014/main" id="{F88C4814-E9AA-8D48-8615-E208C04E6786}"/>
              </a:ext>
            </a:extLst>
          </p:cNvPr>
          <p:cNvSpPr/>
          <p:nvPr/>
        </p:nvSpPr>
        <p:spPr>
          <a:xfrm>
            <a:off x="9886025" y="3401129"/>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1" name="Rectangle 80">
            <a:extLst>
              <a:ext uri="{FF2B5EF4-FFF2-40B4-BE49-F238E27FC236}">
                <a16:creationId xmlns:a16="http://schemas.microsoft.com/office/drawing/2014/main" id="{FFF0EDB8-594D-C644-AF04-F0373AAA478C}"/>
              </a:ext>
            </a:extLst>
          </p:cNvPr>
          <p:cNvSpPr/>
          <p:nvPr/>
        </p:nvSpPr>
        <p:spPr>
          <a:xfrm>
            <a:off x="7166059" y="3477612"/>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2" name="Oval 81">
            <a:extLst>
              <a:ext uri="{FF2B5EF4-FFF2-40B4-BE49-F238E27FC236}">
                <a16:creationId xmlns:a16="http://schemas.microsoft.com/office/drawing/2014/main" id="{CE8DDA56-ABF2-8C4B-AA66-88A364360D33}"/>
              </a:ext>
            </a:extLst>
          </p:cNvPr>
          <p:cNvSpPr/>
          <p:nvPr/>
        </p:nvSpPr>
        <p:spPr>
          <a:xfrm>
            <a:off x="7169265" y="3605477"/>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3" name="Rectangle 82">
            <a:extLst>
              <a:ext uri="{FF2B5EF4-FFF2-40B4-BE49-F238E27FC236}">
                <a16:creationId xmlns:a16="http://schemas.microsoft.com/office/drawing/2014/main" id="{F25511CD-E5F6-614A-8C58-1F454ED65B2E}"/>
              </a:ext>
            </a:extLst>
          </p:cNvPr>
          <p:cNvSpPr/>
          <p:nvPr/>
        </p:nvSpPr>
        <p:spPr>
          <a:xfrm>
            <a:off x="7467999" y="2796091"/>
            <a:ext cx="110906" cy="112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4" name="5-Point Star 83">
            <a:extLst>
              <a:ext uri="{FF2B5EF4-FFF2-40B4-BE49-F238E27FC236}">
                <a16:creationId xmlns:a16="http://schemas.microsoft.com/office/drawing/2014/main" id="{7E4DA9F6-E805-664F-94BB-ADE2BE942805}"/>
              </a:ext>
            </a:extLst>
          </p:cNvPr>
          <p:cNvSpPr/>
          <p:nvPr/>
        </p:nvSpPr>
        <p:spPr>
          <a:xfrm>
            <a:off x="5771189" y="3793179"/>
            <a:ext cx="316252" cy="316252"/>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89" name="TextBox 88">
            <a:extLst>
              <a:ext uri="{FF2B5EF4-FFF2-40B4-BE49-F238E27FC236}">
                <a16:creationId xmlns:a16="http://schemas.microsoft.com/office/drawing/2014/main" id="{A4A64742-F509-3844-A5F6-52E7773C59DD}"/>
              </a:ext>
            </a:extLst>
          </p:cNvPr>
          <p:cNvSpPr txBox="1"/>
          <p:nvPr/>
        </p:nvSpPr>
        <p:spPr>
          <a:xfrm>
            <a:off x="685800" y="640870"/>
            <a:ext cx="4475245" cy="477054"/>
          </a:xfrm>
          <a:prstGeom prst="rect">
            <a:avLst/>
          </a:prstGeom>
          <a:noFill/>
        </p:spPr>
        <p:txBody>
          <a:bodyPr wrap="square" lIns="0" tIns="0" rIns="0" bIns="0" rtlCol="0" anchor="ctr">
            <a:noAutofit/>
          </a:bodyPr>
          <a:lstStyle/>
          <a:p>
            <a:pPr>
              <a:lnSpc>
                <a:spcPts val="2960"/>
              </a:lnSpc>
            </a:pPr>
            <a:r>
              <a:rPr lang="en-US" sz="2800" b="1" i="0" dirty="0">
                <a:solidFill>
                  <a:schemeClr val="accent1"/>
                </a:solidFill>
                <a:latin typeface="Montserrat" pitchFamily="2" charset="77"/>
              </a:rPr>
              <a:t>Ardent Mills Locations</a:t>
            </a:r>
            <a:endParaRPr lang="en-US" sz="2800" b="1" i="0" dirty="0">
              <a:solidFill>
                <a:schemeClr val="accent1"/>
              </a:solidFill>
              <a:latin typeface="Montserrat" pitchFamily="2" charset="77"/>
              <a:cs typeface="Calibri" panose="020F0502020204030204"/>
            </a:endParaRPr>
          </a:p>
        </p:txBody>
      </p:sp>
      <p:sp>
        <p:nvSpPr>
          <p:cNvPr id="90" name="TextBox 89">
            <a:extLst>
              <a:ext uri="{FF2B5EF4-FFF2-40B4-BE49-F238E27FC236}">
                <a16:creationId xmlns:a16="http://schemas.microsoft.com/office/drawing/2014/main" id="{ED6474BA-CA2D-8447-A6D0-51D826F27755}"/>
              </a:ext>
            </a:extLst>
          </p:cNvPr>
          <p:cNvSpPr txBox="1"/>
          <p:nvPr/>
        </p:nvSpPr>
        <p:spPr>
          <a:xfrm>
            <a:off x="592626" y="1560672"/>
            <a:ext cx="1461365" cy="4862870"/>
          </a:xfrm>
          <a:prstGeom prst="rect">
            <a:avLst/>
          </a:prstGeom>
          <a:noFill/>
        </p:spPr>
        <p:txBody>
          <a:bodyPr wrap="square" rtlCol="0">
            <a:spAutoFit/>
          </a:bodyPr>
          <a:lstStyle/>
          <a:p>
            <a:pPr defTabSz="1217706">
              <a:spcBef>
                <a:spcPts val="300"/>
              </a:spcBef>
              <a:defRPr/>
            </a:pPr>
            <a:r>
              <a:rPr lang="en-US" sz="700" b="1" dirty="0">
                <a:solidFill>
                  <a:schemeClr val="accent3"/>
                </a:solidFill>
                <a:latin typeface="+mn-lt"/>
                <a:cs typeface="Arial" panose="020B0604020202020204" pitchFamily="34" charset="0"/>
              </a:rPr>
              <a:t>ALABAMA</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Decatur Mill </a:t>
            </a:r>
          </a:p>
          <a:p>
            <a:pPr defTabSz="1217706">
              <a:spcBef>
                <a:spcPts val="300"/>
              </a:spcBef>
              <a:defRPr/>
            </a:pPr>
            <a:r>
              <a:rPr lang="en-US" sz="700" b="1" dirty="0">
                <a:solidFill>
                  <a:schemeClr val="accent3"/>
                </a:solidFill>
                <a:latin typeface="+mn-lt"/>
                <a:cs typeface="Arial" panose="020B0604020202020204" pitchFamily="34" charset="0"/>
              </a:rPr>
              <a:t>CALIFORNIA</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Colton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San Bernardino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Stockton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Yuba City – Andean Naturals</a:t>
            </a:r>
            <a:endParaRPr lang="en-US" sz="700" b="1" dirty="0">
              <a:solidFill>
                <a:schemeClr val="tx2"/>
              </a:solidFill>
              <a:latin typeface="+mn-lt"/>
              <a:cs typeface="Arial" panose="020B0604020202020204" pitchFamily="34" charset="0"/>
            </a:endParaRPr>
          </a:p>
          <a:p>
            <a:pPr defTabSz="1217706">
              <a:spcBef>
                <a:spcPts val="300"/>
              </a:spcBef>
              <a:defRPr/>
            </a:pPr>
            <a:r>
              <a:rPr lang="en-US" sz="700" b="1" dirty="0">
                <a:solidFill>
                  <a:schemeClr val="accent3"/>
                </a:solidFill>
                <a:latin typeface="+mn-lt"/>
                <a:cs typeface="Arial" panose="020B0604020202020204" pitchFamily="34" charset="0"/>
              </a:rPr>
              <a:t>COLORADO</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Commerce City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Denver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Denver Headquarters </a:t>
            </a:r>
          </a:p>
          <a:p>
            <a:pPr defTabSz="1217706">
              <a:spcBef>
                <a:spcPts val="300"/>
              </a:spcBef>
              <a:defRPr/>
            </a:pPr>
            <a:r>
              <a:rPr lang="en-US" sz="700" b="1" dirty="0">
                <a:solidFill>
                  <a:schemeClr val="accent3"/>
                </a:solidFill>
                <a:latin typeface="+mn-lt"/>
                <a:cs typeface="Arial" panose="020B0604020202020204" pitchFamily="34" charset="0"/>
              </a:rPr>
              <a:t>FLORIDA</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Tampa Mill </a:t>
            </a:r>
          </a:p>
          <a:p>
            <a:pPr defTabSz="1217706">
              <a:spcBef>
                <a:spcPts val="300"/>
              </a:spcBef>
              <a:defRPr/>
            </a:pPr>
            <a:r>
              <a:rPr lang="en-US" sz="700" b="1" dirty="0">
                <a:solidFill>
                  <a:schemeClr val="accent3"/>
                </a:solidFill>
                <a:latin typeface="+mn-lt"/>
                <a:cs typeface="Arial" panose="020B0604020202020204" pitchFamily="34" charset="0"/>
              </a:rPr>
              <a:t>ILLINOIS</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Alton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Chester Mill </a:t>
            </a:r>
          </a:p>
          <a:p>
            <a:pPr defTabSz="1217706">
              <a:spcBef>
                <a:spcPts val="300"/>
              </a:spcBef>
              <a:defRPr/>
            </a:pPr>
            <a:r>
              <a:rPr lang="en-US" sz="700" b="1" dirty="0">
                <a:solidFill>
                  <a:schemeClr val="accent3"/>
                </a:solidFill>
                <a:latin typeface="+mn-lt"/>
                <a:cs typeface="Arial" panose="020B0604020202020204" pitchFamily="34" charset="0"/>
              </a:rPr>
              <a:t>KANSAS</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Newton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Wichita Mill</a:t>
            </a:r>
          </a:p>
          <a:p>
            <a:pPr defTabSz="1217706">
              <a:spcBef>
                <a:spcPts val="300"/>
              </a:spcBef>
              <a:defRPr/>
            </a:pPr>
            <a:r>
              <a:rPr lang="en-US" sz="700" b="1" dirty="0">
                <a:solidFill>
                  <a:schemeClr val="accent3"/>
                </a:solidFill>
                <a:latin typeface="+mn-lt"/>
                <a:cs typeface="Arial" panose="020B0604020202020204" pitchFamily="34" charset="0"/>
              </a:rPr>
              <a:t>LOUISIANA</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Port Allen Mill </a:t>
            </a:r>
          </a:p>
          <a:p>
            <a:pPr defTabSz="1217706">
              <a:spcBef>
                <a:spcPts val="300"/>
              </a:spcBef>
              <a:defRPr/>
            </a:pPr>
            <a:r>
              <a:rPr lang="en-US" sz="700" b="1" dirty="0">
                <a:solidFill>
                  <a:schemeClr val="accent3"/>
                </a:solidFill>
                <a:latin typeface="+mn-lt"/>
                <a:cs typeface="Arial" panose="020B0604020202020204" pitchFamily="34" charset="0"/>
              </a:rPr>
              <a:t>MASSACHUSETTS</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Ayer Mill </a:t>
            </a:r>
          </a:p>
          <a:p>
            <a:pPr defTabSz="1217706">
              <a:spcBef>
                <a:spcPts val="300"/>
              </a:spcBef>
              <a:defRPr/>
            </a:pPr>
            <a:r>
              <a:rPr lang="en-US" sz="700" b="1" dirty="0">
                <a:solidFill>
                  <a:schemeClr val="accent3"/>
                </a:solidFill>
                <a:latin typeface="+mn-lt"/>
                <a:cs typeface="Arial" panose="020B0604020202020204" pitchFamily="34" charset="0"/>
              </a:rPr>
              <a:t>MINNESOTA</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Hastings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Lake City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Mankato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Minneapolis Office </a:t>
            </a:r>
          </a:p>
          <a:p>
            <a:pPr lvl="0">
              <a:spcBef>
                <a:spcPts val="300"/>
              </a:spcBef>
              <a:defRPr/>
            </a:pPr>
            <a:r>
              <a:rPr lang="en-US" sz="700" b="1" dirty="0">
                <a:solidFill>
                  <a:schemeClr val="accent3"/>
                </a:solidFill>
                <a:latin typeface="+mn-lt"/>
                <a:cs typeface="Arial" panose="020B0604020202020204" pitchFamily="34" charset="0"/>
              </a:rPr>
              <a:t>MONTANA</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Shelby – Hinrichs Trading Co.</a:t>
            </a:r>
            <a:endParaRPr lang="en-US" sz="700" b="1" dirty="0">
              <a:solidFill>
                <a:schemeClr val="tx2"/>
              </a:solidFill>
              <a:latin typeface="+mn-lt"/>
              <a:cs typeface="Arial" panose="020B0604020202020204" pitchFamily="34" charset="0"/>
            </a:endParaRPr>
          </a:p>
          <a:p>
            <a:pPr defTabSz="1217706">
              <a:spcBef>
                <a:spcPts val="300"/>
              </a:spcBef>
              <a:defRPr/>
            </a:pPr>
            <a:r>
              <a:rPr lang="en-US" sz="700" b="1" dirty="0">
                <a:solidFill>
                  <a:schemeClr val="accent3"/>
                </a:solidFill>
                <a:latin typeface="+mn-lt"/>
                <a:cs typeface="Arial" panose="020B0604020202020204" pitchFamily="34" charset="0"/>
              </a:rPr>
              <a:t>NEBRASKA</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Omaha North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Omaha South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Omaha Office</a:t>
            </a:r>
          </a:p>
          <a:p>
            <a:pPr defTabSz="1217706">
              <a:spcBef>
                <a:spcPts val="300"/>
              </a:spcBef>
              <a:defRPr/>
            </a:pPr>
            <a:r>
              <a:rPr lang="en-US" sz="700" b="1" dirty="0">
                <a:solidFill>
                  <a:schemeClr val="accent3"/>
                </a:solidFill>
                <a:latin typeface="+mn-lt"/>
                <a:cs typeface="Arial" panose="020B0604020202020204" pitchFamily="34" charset="0"/>
              </a:rPr>
              <a:t>NEW YORK</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Albany Mill  </a:t>
            </a:r>
          </a:p>
          <a:p>
            <a:pPr lvl="0">
              <a:spcBef>
                <a:spcPts val="300"/>
              </a:spcBef>
              <a:defRPr/>
            </a:pPr>
            <a:r>
              <a:rPr lang="en-US" sz="700" b="1" dirty="0">
                <a:solidFill>
                  <a:schemeClr val="accent3"/>
                </a:solidFill>
                <a:latin typeface="+mn-lt"/>
                <a:cs typeface="Arial" panose="020B0604020202020204" pitchFamily="34" charset="0"/>
              </a:rPr>
              <a:t>NORTH DAKOTA</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Fairmount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Firebird Artisan Mills</a:t>
            </a:r>
          </a:p>
        </p:txBody>
      </p:sp>
      <p:sp>
        <p:nvSpPr>
          <p:cNvPr id="91" name="TextBox 90">
            <a:extLst>
              <a:ext uri="{FF2B5EF4-FFF2-40B4-BE49-F238E27FC236}">
                <a16:creationId xmlns:a16="http://schemas.microsoft.com/office/drawing/2014/main" id="{99AF93F1-07DF-5A4D-8D4C-F2ECE610050C}"/>
              </a:ext>
            </a:extLst>
          </p:cNvPr>
          <p:cNvSpPr txBox="1"/>
          <p:nvPr/>
        </p:nvSpPr>
        <p:spPr>
          <a:xfrm>
            <a:off x="2101972" y="1561510"/>
            <a:ext cx="1547387" cy="4647426"/>
          </a:xfrm>
          <a:prstGeom prst="rect">
            <a:avLst/>
          </a:prstGeom>
          <a:noFill/>
        </p:spPr>
        <p:txBody>
          <a:bodyPr wrap="square" rtlCol="0">
            <a:spAutoFit/>
          </a:bodyPr>
          <a:lstStyle/>
          <a:p>
            <a:pPr defTabSz="1217706">
              <a:spcBef>
                <a:spcPts val="300"/>
              </a:spcBef>
              <a:defRPr/>
            </a:pPr>
            <a:r>
              <a:rPr lang="en-US" sz="700" b="1" dirty="0">
                <a:solidFill>
                  <a:schemeClr val="accent3"/>
                </a:solidFill>
                <a:latin typeface="+mn-lt"/>
                <a:cs typeface="Arial" panose="020B0604020202020204" pitchFamily="34" charset="0"/>
              </a:rPr>
              <a:t>OHIO</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Columbus Mill </a:t>
            </a:r>
          </a:p>
          <a:p>
            <a:pPr defTabSz="1217706">
              <a:spcBef>
                <a:spcPts val="300"/>
              </a:spcBef>
              <a:defRPr/>
            </a:pPr>
            <a:r>
              <a:rPr lang="en-US" sz="700" b="1" dirty="0">
                <a:solidFill>
                  <a:schemeClr val="accent3"/>
                </a:solidFill>
                <a:latin typeface="+mn-lt"/>
                <a:cs typeface="Arial" panose="020B0604020202020204" pitchFamily="34" charset="0"/>
              </a:rPr>
              <a:t>OREGON</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Arlington Blending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IBR Bakery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Klamath Falls Elevator</a:t>
            </a:r>
          </a:p>
          <a:p>
            <a:pPr defTabSz="1217706">
              <a:spcBef>
                <a:spcPts val="300"/>
              </a:spcBef>
              <a:defRPr/>
            </a:pPr>
            <a:r>
              <a:rPr lang="en-US" sz="700" b="1" dirty="0">
                <a:solidFill>
                  <a:schemeClr val="accent3"/>
                </a:solidFill>
                <a:latin typeface="+mn-lt"/>
                <a:cs typeface="Arial" panose="020B0604020202020204" pitchFamily="34" charset="0"/>
              </a:rPr>
              <a:t>PENNSYLVANIA</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Martins Creek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Mt. Pocono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York Mill </a:t>
            </a:r>
          </a:p>
          <a:p>
            <a:pPr defTabSz="1217706">
              <a:spcBef>
                <a:spcPts val="300"/>
              </a:spcBef>
              <a:defRPr/>
            </a:pPr>
            <a:r>
              <a:rPr lang="en-US" sz="700" b="1" dirty="0">
                <a:solidFill>
                  <a:schemeClr val="accent3"/>
                </a:solidFill>
                <a:latin typeface="+mn-lt"/>
                <a:cs typeface="Arial" panose="020B0604020202020204" pitchFamily="34" charset="0"/>
              </a:rPr>
              <a:t>TENNESSEE</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Chattanooga Mill </a:t>
            </a:r>
          </a:p>
          <a:p>
            <a:pPr defTabSz="1217706">
              <a:spcBef>
                <a:spcPts val="300"/>
              </a:spcBef>
              <a:defRPr/>
            </a:pPr>
            <a:r>
              <a:rPr lang="en-US" sz="700" b="1" dirty="0">
                <a:solidFill>
                  <a:schemeClr val="accent3"/>
                </a:solidFill>
                <a:latin typeface="+mn-lt"/>
                <a:cs typeface="Arial" panose="020B0604020202020204" pitchFamily="34" charset="0"/>
              </a:rPr>
              <a:t>TEXAS</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Galena Park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Saginaw Mill </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Sherman Mill </a:t>
            </a:r>
          </a:p>
          <a:p>
            <a:pPr defTabSz="1217706">
              <a:spcBef>
                <a:spcPts val="300"/>
              </a:spcBef>
              <a:defRPr/>
            </a:pPr>
            <a:r>
              <a:rPr lang="en-US" sz="700" b="1" dirty="0">
                <a:solidFill>
                  <a:schemeClr val="accent3"/>
                </a:solidFill>
                <a:latin typeface="+mn-lt"/>
                <a:cs typeface="Arial" panose="020B0604020202020204" pitchFamily="34" charset="0"/>
              </a:rPr>
              <a:t>UTAH</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Ogden Mill</a:t>
            </a:r>
          </a:p>
          <a:p>
            <a:pPr defTabSz="1217706">
              <a:spcBef>
                <a:spcPts val="300"/>
              </a:spcBef>
              <a:defRPr/>
            </a:pPr>
            <a:r>
              <a:rPr lang="en-US" sz="700" b="1" dirty="0">
                <a:solidFill>
                  <a:schemeClr val="accent3"/>
                </a:solidFill>
                <a:latin typeface="+mn-lt"/>
                <a:cs typeface="Arial" panose="020B0604020202020204" pitchFamily="34" charset="0"/>
              </a:rPr>
              <a:t>VIRGINIA</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Culpeper Mill </a:t>
            </a:r>
          </a:p>
          <a:p>
            <a:pPr lvl="0">
              <a:spcBef>
                <a:spcPts val="300"/>
              </a:spcBef>
              <a:defRPr/>
            </a:pPr>
            <a:r>
              <a:rPr lang="en-US" sz="700" b="1" dirty="0">
                <a:solidFill>
                  <a:schemeClr val="accent3"/>
                </a:solidFill>
                <a:latin typeface="+mn-lt"/>
                <a:cs typeface="Arial" panose="020B0604020202020204" pitchFamily="34" charset="0"/>
              </a:rPr>
              <a:t>WASHINGTON</a:t>
            </a:r>
            <a:br>
              <a:rPr lang="en-US" sz="700" b="1" dirty="0">
                <a:solidFill>
                  <a:schemeClr val="accent3"/>
                </a:solidFill>
                <a:latin typeface="+mn-lt"/>
                <a:cs typeface="Arial" panose="020B0604020202020204" pitchFamily="34" charset="0"/>
              </a:rPr>
            </a:br>
            <a:r>
              <a:rPr lang="en-US" sz="700" dirty="0">
                <a:solidFill>
                  <a:schemeClr val="tx2"/>
                </a:solidFill>
                <a:latin typeface="+mn-lt"/>
                <a:cs typeface="Arial" panose="020B0604020202020204" pitchFamily="34" charset="0"/>
              </a:rPr>
              <a:t>Clarkston – Hinrichs Trading Co.</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Othello – Hinrichs Trading Co.</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Pullman – Hinrichs Trading Co.</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Steptoe – Hinrichs Trading Co</a:t>
            </a:r>
          </a:p>
          <a:p>
            <a:pPr defTabSz="1217706">
              <a:spcBef>
                <a:spcPts val="300"/>
              </a:spcBef>
              <a:defRPr/>
            </a:pPr>
            <a:r>
              <a:rPr lang="en-US" sz="700" b="1" dirty="0">
                <a:solidFill>
                  <a:schemeClr val="accent3"/>
                </a:solidFill>
                <a:latin typeface="+mn-lt"/>
                <a:cs typeface="Arial" panose="020B0604020202020204" pitchFamily="34" charset="0"/>
              </a:rPr>
              <a:t>WISCONSIN</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Kenosha Mill </a:t>
            </a:r>
          </a:p>
          <a:p>
            <a:pPr defTabSz="1217706">
              <a:spcBef>
                <a:spcPts val="300"/>
              </a:spcBef>
              <a:defRPr/>
            </a:pPr>
            <a:r>
              <a:rPr lang="en-US" sz="700" b="1" dirty="0">
                <a:solidFill>
                  <a:schemeClr val="accent3"/>
                </a:solidFill>
                <a:latin typeface="+mn-lt"/>
                <a:cs typeface="Arial" panose="020B0604020202020204" pitchFamily="34" charset="0"/>
              </a:rPr>
              <a:t>ONTARIO, CANADA</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Mississauga Office</a:t>
            </a:r>
            <a:br>
              <a:rPr lang="en-US" sz="700"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Streetsville Mill</a:t>
            </a:r>
            <a:endParaRPr lang="en-US" sz="700" b="1" dirty="0">
              <a:solidFill>
                <a:schemeClr val="tx2"/>
              </a:solidFill>
              <a:latin typeface="+mn-lt"/>
              <a:cs typeface="Arial" panose="020B0604020202020204" pitchFamily="34" charset="0"/>
            </a:endParaRPr>
          </a:p>
          <a:p>
            <a:pPr defTabSz="1217706">
              <a:spcBef>
                <a:spcPts val="300"/>
              </a:spcBef>
              <a:defRPr/>
            </a:pPr>
            <a:r>
              <a:rPr lang="en-US" sz="700" b="1" dirty="0">
                <a:solidFill>
                  <a:schemeClr val="accent3"/>
                </a:solidFill>
                <a:latin typeface="+mn-lt"/>
                <a:cs typeface="Arial" panose="020B0604020202020204" pitchFamily="34" charset="0"/>
              </a:rPr>
              <a:t>PUERTO RICO</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Guaynabo Mill </a:t>
            </a:r>
            <a:endParaRPr lang="en-US" sz="700" b="1" dirty="0">
              <a:solidFill>
                <a:schemeClr val="tx2"/>
              </a:solidFill>
              <a:latin typeface="+mn-lt"/>
              <a:cs typeface="Arial" panose="020B0604020202020204" pitchFamily="34" charset="0"/>
            </a:endParaRPr>
          </a:p>
          <a:p>
            <a:pPr defTabSz="1217706">
              <a:spcBef>
                <a:spcPts val="300"/>
              </a:spcBef>
              <a:defRPr/>
            </a:pPr>
            <a:r>
              <a:rPr lang="en-US" sz="700" b="1" dirty="0">
                <a:solidFill>
                  <a:schemeClr val="accent3"/>
                </a:solidFill>
                <a:latin typeface="+mn-lt"/>
                <a:cs typeface="Arial" panose="020B0604020202020204" pitchFamily="34" charset="0"/>
              </a:rPr>
              <a:t>QUEBEC, CANADA</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Montreal Mill </a:t>
            </a:r>
          </a:p>
          <a:p>
            <a:pPr defTabSz="1217706">
              <a:spcBef>
                <a:spcPts val="300"/>
              </a:spcBef>
              <a:defRPr/>
            </a:pPr>
            <a:r>
              <a:rPr lang="en-US" sz="700" b="1" dirty="0">
                <a:solidFill>
                  <a:schemeClr val="accent3"/>
                </a:solidFill>
                <a:latin typeface="+mn-lt"/>
                <a:cs typeface="Arial" panose="020B0604020202020204" pitchFamily="34" charset="0"/>
              </a:rPr>
              <a:t>SASKATCHEWAN, CANADA</a:t>
            </a:r>
            <a:br>
              <a:rPr lang="en-US" sz="700" b="1" dirty="0">
                <a:solidFill>
                  <a:schemeClr val="tx2"/>
                </a:solidFill>
                <a:latin typeface="+mn-lt"/>
                <a:cs typeface="Arial" panose="020B0604020202020204" pitchFamily="34" charset="0"/>
              </a:rPr>
            </a:br>
            <a:r>
              <a:rPr lang="en-US" sz="700" dirty="0">
                <a:solidFill>
                  <a:schemeClr val="tx2"/>
                </a:solidFill>
                <a:latin typeface="+mn-lt"/>
                <a:cs typeface="Arial" panose="020B0604020202020204" pitchFamily="34" charset="0"/>
              </a:rPr>
              <a:t>Saskatoon Mill and Mix Facility </a:t>
            </a:r>
          </a:p>
        </p:txBody>
      </p:sp>
      <p:grpSp>
        <p:nvGrpSpPr>
          <p:cNvPr id="92" name="Group 91">
            <a:extLst>
              <a:ext uri="{FF2B5EF4-FFF2-40B4-BE49-F238E27FC236}">
                <a16:creationId xmlns:a16="http://schemas.microsoft.com/office/drawing/2014/main" id="{86119E65-BC12-FE4C-AF55-1741FBF94BA0}"/>
              </a:ext>
            </a:extLst>
          </p:cNvPr>
          <p:cNvGrpSpPr/>
          <p:nvPr/>
        </p:nvGrpSpPr>
        <p:grpSpPr>
          <a:xfrm>
            <a:off x="10184992" y="3700030"/>
            <a:ext cx="1748215" cy="1137624"/>
            <a:chOff x="8064254" y="2391963"/>
            <a:chExt cx="1312780" cy="854271"/>
          </a:xfrm>
        </p:grpSpPr>
        <p:sp>
          <p:nvSpPr>
            <p:cNvPr id="93" name="5-Point Star 92">
              <a:extLst>
                <a:ext uri="{FF2B5EF4-FFF2-40B4-BE49-F238E27FC236}">
                  <a16:creationId xmlns:a16="http://schemas.microsoft.com/office/drawing/2014/main" id="{EEB5250C-561E-0441-8652-8BEF8C4341DD}"/>
                </a:ext>
              </a:extLst>
            </p:cNvPr>
            <p:cNvSpPr/>
            <p:nvPr/>
          </p:nvSpPr>
          <p:spPr>
            <a:xfrm>
              <a:off x="8064254" y="2391963"/>
              <a:ext cx="162878" cy="162878"/>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mn-lt"/>
              </a:endParaRPr>
            </a:p>
          </p:txBody>
        </p:sp>
        <p:sp>
          <p:nvSpPr>
            <p:cNvPr id="94" name="Rectangle 93">
              <a:extLst>
                <a:ext uri="{FF2B5EF4-FFF2-40B4-BE49-F238E27FC236}">
                  <a16:creationId xmlns:a16="http://schemas.microsoft.com/office/drawing/2014/main" id="{B626B887-A5E0-1A45-AC38-B56C44EB30D1}"/>
                </a:ext>
              </a:extLst>
            </p:cNvPr>
            <p:cNvSpPr/>
            <p:nvPr/>
          </p:nvSpPr>
          <p:spPr>
            <a:xfrm>
              <a:off x="8103710" y="2669433"/>
              <a:ext cx="83967" cy="849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mn-lt"/>
              </a:endParaRPr>
            </a:p>
          </p:txBody>
        </p:sp>
        <p:sp>
          <p:nvSpPr>
            <p:cNvPr id="95" name="Oval 94">
              <a:extLst>
                <a:ext uri="{FF2B5EF4-FFF2-40B4-BE49-F238E27FC236}">
                  <a16:creationId xmlns:a16="http://schemas.microsoft.com/office/drawing/2014/main" id="{0075719D-A441-D041-9AAD-43939A2FD74D}"/>
                </a:ext>
              </a:extLst>
            </p:cNvPr>
            <p:cNvSpPr/>
            <p:nvPr/>
          </p:nvSpPr>
          <p:spPr>
            <a:xfrm>
              <a:off x="8092503" y="2890146"/>
              <a:ext cx="106381" cy="10638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mn-lt"/>
              </a:endParaRPr>
            </a:p>
          </p:txBody>
        </p:sp>
        <p:sp>
          <p:nvSpPr>
            <p:cNvPr id="96" name="Oval 95">
              <a:extLst>
                <a:ext uri="{FF2B5EF4-FFF2-40B4-BE49-F238E27FC236}">
                  <a16:creationId xmlns:a16="http://schemas.microsoft.com/office/drawing/2014/main" id="{B2967F21-FDC0-2641-B06D-FB7BB70E4C56}"/>
                </a:ext>
              </a:extLst>
            </p:cNvPr>
            <p:cNvSpPr/>
            <p:nvPr/>
          </p:nvSpPr>
          <p:spPr>
            <a:xfrm>
              <a:off x="8112666" y="3132962"/>
              <a:ext cx="66054" cy="66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mn-lt"/>
              </a:endParaRPr>
            </a:p>
          </p:txBody>
        </p:sp>
        <p:sp>
          <p:nvSpPr>
            <p:cNvPr id="97" name="TextBox 96">
              <a:extLst>
                <a:ext uri="{FF2B5EF4-FFF2-40B4-BE49-F238E27FC236}">
                  <a16:creationId xmlns:a16="http://schemas.microsoft.com/office/drawing/2014/main" id="{B2E88CDA-B1B9-EA4A-AB63-F25F389AF831}"/>
                </a:ext>
              </a:extLst>
            </p:cNvPr>
            <p:cNvSpPr txBox="1"/>
            <p:nvPr/>
          </p:nvSpPr>
          <p:spPr>
            <a:xfrm>
              <a:off x="8303188" y="2425358"/>
              <a:ext cx="1073846" cy="820876"/>
            </a:xfrm>
            <a:prstGeom prst="rect">
              <a:avLst/>
            </a:prstGeom>
            <a:noFill/>
          </p:spPr>
          <p:txBody>
            <a:bodyPr wrap="square" lIns="0" tIns="0" rIns="0" bIns="0" rtlCol="0">
              <a:noAutofit/>
            </a:bodyPr>
            <a:lstStyle/>
            <a:p>
              <a:pPr defTabSz="1217706">
                <a:lnSpc>
                  <a:spcPct val="150000"/>
                </a:lnSpc>
                <a:defRPr/>
              </a:pPr>
              <a:r>
                <a:rPr lang="en-US" sz="666" b="1" dirty="0">
                  <a:solidFill>
                    <a:schemeClr val="tx2"/>
                  </a:solidFill>
                  <a:latin typeface="+mn-lt"/>
                  <a:cs typeface="Arial" panose="020B0604020202020204" pitchFamily="34" charset="0"/>
                </a:rPr>
                <a:t>Headquarters</a:t>
              </a:r>
            </a:p>
            <a:p>
              <a:pPr defTabSz="1217706">
                <a:lnSpc>
                  <a:spcPct val="150000"/>
                </a:lnSpc>
                <a:defRPr/>
              </a:pPr>
              <a:endParaRPr lang="en-US" sz="666" b="1" dirty="0">
                <a:solidFill>
                  <a:schemeClr val="tx2"/>
                </a:solidFill>
                <a:latin typeface="+mn-lt"/>
                <a:cs typeface="Arial" panose="020B0604020202020204" pitchFamily="34" charset="0"/>
              </a:endParaRPr>
            </a:p>
            <a:p>
              <a:pPr defTabSz="1217706">
                <a:lnSpc>
                  <a:spcPct val="150000"/>
                </a:lnSpc>
                <a:defRPr/>
              </a:pPr>
              <a:r>
                <a:rPr lang="en-US" sz="666" b="1" dirty="0">
                  <a:solidFill>
                    <a:schemeClr val="tx2"/>
                  </a:solidFill>
                  <a:latin typeface="+mn-lt"/>
                  <a:cs typeface="Arial" panose="020B0604020202020204" pitchFamily="34" charset="0"/>
                </a:rPr>
                <a:t>Office Locations</a:t>
              </a:r>
            </a:p>
            <a:p>
              <a:pPr defTabSz="1217706">
                <a:lnSpc>
                  <a:spcPct val="150000"/>
                </a:lnSpc>
                <a:defRPr/>
              </a:pPr>
              <a:endParaRPr lang="en-US" sz="666" b="1" dirty="0">
                <a:solidFill>
                  <a:schemeClr val="tx2"/>
                </a:solidFill>
                <a:latin typeface="+mn-lt"/>
                <a:cs typeface="Arial" panose="020B0604020202020204" pitchFamily="34" charset="0"/>
              </a:endParaRPr>
            </a:p>
            <a:p>
              <a:pPr defTabSz="1217706">
                <a:lnSpc>
                  <a:spcPct val="150000"/>
                </a:lnSpc>
                <a:defRPr/>
              </a:pPr>
              <a:r>
                <a:rPr lang="en-US" sz="666" b="1" dirty="0">
                  <a:solidFill>
                    <a:schemeClr val="tx2"/>
                  </a:solidFill>
                  <a:latin typeface="+mn-lt"/>
                  <a:cs typeface="Arial" panose="020B0604020202020204" pitchFamily="34" charset="0"/>
                </a:rPr>
                <a:t>Community Facilities</a:t>
              </a:r>
            </a:p>
            <a:p>
              <a:pPr defTabSz="1217706">
                <a:lnSpc>
                  <a:spcPct val="150000"/>
                </a:lnSpc>
                <a:defRPr/>
              </a:pPr>
              <a:endParaRPr lang="en-US" sz="666" b="1" dirty="0">
                <a:solidFill>
                  <a:schemeClr val="tx2"/>
                </a:solidFill>
                <a:latin typeface="+mn-lt"/>
                <a:cs typeface="Arial" panose="020B0604020202020204" pitchFamily="34" charset="0"/>
              </a:endParaRPr>
            </a:p>
            <a:p>
              <a:pPr defTabSz="1217706">
                <a:lnSpc>
                  <a:spcPct val="150000"/>
                </a:lnSpc>
                <a:defRPr/>
              </a:pPr>
              <a:r>
                <a:rPr lang="en-US" sz="666" b="1" dirty="0">
                  <a:solidFill>
                    <a:schemeClr val="tx2"/>
                  </a:solidFill>
                  <a:latin typeface="+mn-lt"/>
                  <a:cs typeface="Arial" panose="020B0604020202020204" pitchFamily="34" charset="0"/>
                </a:rPr>
                <a:t>Pack Centers</a:t>
              </a:r>
            </a:p>
          </p:txBody>
        </p:sp>
      </p:grpSp>
      <p:grpSp>
        <p:nvGrpSpPr>
          <p:cNvPr id="98" name="Group 97">
            <a:extLst>
              <a:ext uri="{FF2B5EF4-FFF2-40B4-BE49-F238E27FC236}">
                <a16:creationId xmlns:a16="http://schemas.microsoft.com/office/drawing/2014/main" id="{886A7E21-576B-4C49-8736-5A5F755DEFC0}"/>
              </a:ext>
            </a:extLst>
          </p:cNvPr>
          <p:cNvGrpSpPr/>
          <p:nvPr/>
        </p:nvGrpSpPr>
        <p:grpSpPr>
          <a:xfrm>
            <a:off x="3803682" y="5401145"/>
            <a:ext cx="1732474" cy="1137177"/>
            <a:chOff x="10158181" y="4580741"/>
            <a:chExt cx="1732474" cy="1137177"/>
          </a:xfrm>
        </p:grpSpPr>
        <p:pic>
          <p:nvPicPr>
            <p:cNvPr id="99" name="Picture 98">
              <a:extLst>
                <a:ext uri="{FF2B5EF4-FFF2-40B4-BE49-F238E27FC236}">
                  <a16:creationId xmlns:a16="http://schemas.microsoft.com/office/drawing/2014/main" id="{A40EFB3C-0B99-624D-8444-E3585A03A23E}"/>
                </a:ext>
              </a:extLst>
            </p:cNvPr>
            <p:cNvPicPr>
              <a:picLocks noChangeAspect="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0158181" y="4580741"/>
              <a:ext cx="1732474" cy="1137177"/>
            </a:xfrm>
            <a:prstGeom prst="rect">
              <a:avLst/>
            </a:prstGeom>
            <a:solidFill>
              <a:schemeClr val="bg1"/>
            </a:solidFill>
            <a:ln w="6350">
              <a:solidFill>
                <a:schemeClr val="bg1">
                  <a:lumMod val="85000"/>
                </a:schemeClr>
              </a:solidFill>
            </a:ln>
          </p:spPr>
        </p:pic>
        <p:sp>
          <p:nvSpPr>
            <p:cNvPr id="100" name="Oval 99">
              <a:extLst>
                <a:ext uri="{FF2B5EF4-FFF2-40B4-BE49-F238E27FC236}">
                  <a16:creationId xmlns:a16="http://schemas.microsoft.com/office/drawing/2014/main" id="{804A3F6E-0107-6E4D-8B03-519DE13A40D3}"/>
                </a:ext>
              </a:extLst>
            </p:cNvPr>
            <p:cNvSpPr/>
            <p:nvPr/>
          </p:nvSpPr>
          <p:spPr>
            <a:xfrm>
              <a:off x="11446707" y="4943857"/>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1" name="Oval 100">
              <a:extLst>
                <a:ext uri="{FF2B5EF4-FFF2-40B4-BE49-F238E27FC236}">
                  <a16:creationId xmlns:a16="http://schemas.microsoft.com/office/drawing/2014/main" id="{477AB28D-3C41-5C49-BB8C-00CB2B2226D4}"/>
                </a:ext>
              </a:extLst>
            </p:cNvPr>
            <p:cNvSpPr/>
            <p:nvPr/>
          </p:nvSpPr>
          <p:spPr>
            <a:xfrm>
              <a:off x="11473338" y="4972021"/>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grpSp>
      <p:sp>
        <p:nvSpPr>
          <p:cNvPr id="102" name="Oval 101">
            <a:extLst>
              <a:ext uri="{FF2B5EF4-FFF2-40B4-BE49-F238E27FC236}">
                <a16:creationId xmlns:a16="http://schemas.microsoft.com/office/drawing/2014/main" id="{D4DEDA47-F176-1441-86EE-84418CA3FE3A}"/>
              </a:ext>
            </a:extLst>
          </p:cNvPr>
          <p:cNvSpPr/>
          <p:nvPr/>
        </p:nvSpPr>
        <p:spPr>
          <a:xfrm>
            <a:off x="3951270" y="2462784"/>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3" name="Oval 102">
            <a:extLst>
              <a:ext uri="{FF2B5EF4-FFF2-40B4-BE49-F238E27FC236}">
                <a16:creationId xmlns:a16="http://schemas.microsoft.com/office/drawing/2014/main" id="{3E9FACB7-242B-1D46-A0ED-498BDFED4770}"/>
              </a:ext>
            </a:extLst>
          </p:cNvPr>
          <p:cNvSpPr/>
          <p:nvPr/>
        </p:nvSpPr>
        <p:spPr>
          <a:xfrm>
            <a:off x="3819404" y="295228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4" name="TextBox 103">
            <a:extLst>
              <a:ext uri="{FF2B5EF4-FFF2-40B4-BE49-F238E27FC236}">
                <a16:creationId xmlns:a16="http://schemas.microsoft.com/office/drawing/2014/main" id="{0A0529FB-3BA1-4445-A73E-3692E56E84F6}"/>
              </a:ext>
            </a:extLst>
          </p:cNvPr>
          <p:cNvSpPr txBox="1"/>
          <p:nvPr/>
        </p:nvSpPr>
        <p:spPr>
          <a:xfrm>
            <a:off x="685800" y="6593348"/>
            <a:ext cx="1765115" cy="230681"/>
          </a:xfrm>
          <a:prstGeom prst="rect">
            <a:avLst/>
          </a:prstGeom>
          <a:noFill/>
        </p:spPr>
        <p:txBody>
          <a:bodyPr wrap="square" lIns="0" tIns="0" rIns="0" bIns="0" rtlCol="0" anchor="t">
            <a:noAutofit/>
          </a:bodyPr>
          <a:lstStyle/>
          <a:p>
            <a:pPr defTabSz="913280">
              <a:defRPr/>
            </a:pPr>
            <a:r>
              <a:rPr lang="en-US" sz="700" dirty="0">
                <a:solidFill>
                  <a:schemeClr val="tx2"/>
                </a:solidFill>
                <a:latin typeface="+mn-lt"/>
                <a:cs typeface="Arial"/>
              </a:rPr>
              <a:t>Map current as of 12.2021</a:t>
            </a:r>
            <a:endParaRPr lang="en-US" sz="700" dirty="0">
              <a:solidFill>
                <a:schemeClr val="tx2"/>
              </a:solidFill>
              <a:latin typeface="+mn-lt"/>
              <a:cs typeface="Arial" panose="020B0604020202020204" pitchFamily="34" charset="0"/>
            </a:endParaRPr>
          </a:p>
        </p:txBody>
      </p:sp>
      <p:sp>
        <p:nvSpPr>
          <p:cNvPr id="105" name="Oval 104">
            <a:extLst>
              <a:ext uri="{FF2B5EF4-FFF2-40B4-BE49-F238E27FC236}">
                <a16:creationId xmlns:a16="http://schemas.microsoft.com/office/drawing/2014/main" id="{3A1695A8-7B98-3A49-B34C-7C4E42A32147}"/>
              </a:ext>
            </a:extLst>
          </p:cNvPr>
          <p:cNvSpPr/>
          <p:nvPr/>
        </p:nvSpPr>
        <p:spPr>
          <a:xfrm>
            <a:off x="3753640" y="3495040"/>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6" name="Oval 105">
            <a:extLst>
              <a:ext uri="{FF2B5EF4-FFF2-40B4-BE49-F238E27FC236}">
                <a16:creationId xmlns:a16="http://schemas.microsoft.com/office/drawing/2014/main" id="{2563F0F5-FDB7-EC44-9BD3-899CA8E32B1A}"/>
              </a:ext>
            </a:extLst>
          </p:cNvPr>
          <p:cNvSpPr/>
          <p:nvPr/>
        </p:nvSpPr>
        <p:spPr>
          <a:xfrm>
            <a:off x="3780271" y="3519697"/>
            <a:ext cx="87246" cy="87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8" name="Oval 107">
            <a:extLst>
              <a:ext uri="{FF2B5EF4-FFF2-40B4-BE49-F238E27FC236}">
                <a16:creationId xmlns:a16="http://schemas.microsoft.com/office/drawing/2014/main" id="{2468108C-0600-DD4F-8DB5-B11BAC5B1E17}"/>
              </a:ext>
            </a:extLst>
          </p:cNvPr>
          <p:cNvSpPr/>
          <p:nvPr/>
        </p:nvSpPr>
        <p:spPr>
          <a:xfrm>
            <a:off x="4605182" y="2335785"/>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09" name="Oval 108">
            <a:extLst>
              <a:ext uri="{FF2B5EF4-FFF2-40B4-BE49-F238E27FC236}">
                <a16:creationId xmlns:a16="http://schemas.microsoft.com/office/drawing/2014/main" id="{B935C7C3-6453-D84C-B9F1-5678F191A25C}"/>
              </a:ext>
            </a:extLst>
          </p:cNvPr>
          <p:cNvSpPr/>
          <p:nvPr/>
        </p:nvSpPr>
        <p:spPr>
          <a:xfrm>
            <a:off x="4317671" y="225122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0" name="Oval 109">
            <a:extLst>
              <a:ext uri="{FF2B5EF4-FFF2-40B4-BE49-F238E27FC236}">
                <a16:creationId xmlns:a16="http://schemas.microsoft.com/office/drawing/2014/main" id="{F692B32D-ED88-9143-9FD7-4C7BE04BD81C}"/>
              </a:ext>
            </a:extLst>
          </p:cNvPr>
          <p:cNvSpPr/>
          <p:nvPr/>
        </p:nvSpPr>
        <p:spPr>
          <a:xfrm>
            <a:off x="4588270" y="2141292"/>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1" name="Oval 110">
            <a:extLst>
              <a:ext uri="{FF2B5EF4-FFF2-40B4-BE49-F238E27FC236}">
                <a16:creationId xmlns:a16="http://schemas.microsoft.com/office/drawing/2014/main" id="{4FD8058D-FA8E-CF43-8EE8-E1F06654C7D8}"/>
              </a:ext>
            </a:extLst>
          </p:cNvPr>
          <p:cNvSpPr/>
          <p:nvPr/>
        </p:nvSpPr>
        <p:spPr>
          <a:xfrm>
            <a:off x="5298593" y="224276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2" name="Oval 111">
            <a:extLst>
              <a:ext uri="{FF2B5EF4-FFF2-40B4-BE49-F238E27FC236}">
                <a16:creationId xmlns:a16="http://schemas.microsoft.com/office/drawing/2014/main" id="{A1AEC106-A336-8442-BD7D-31DF4C6086B6}"/>
              </a:ext>
            </a:extLst>
          </p:cNvPr>
          <p:cNvSpPr/>
          <p:nvPr/>
        </p:nvSpPr>
        <p:spPr>
          <a:xfrm>
            <a:off x="4452970" y="237806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3" name="Freeform 112">
            <a:extLst>
              <a:ext uri="{FF2B5EF4-FFF2-40B4-BE49-F238E27FC236}">
                <a16:creationId xmlns:a16="http://schemas.microsoft.com/office/drawing/2014/main" id="{FE8DE98D-182A-854C-9195-48B6AC41A9F7}"/>
              </a:ext>
            </a:extLst>
          </p:cNvPr>
          <p:cNvSpPr/>
          <p:nvPr/>
        </p:nvSpPr>
        <p:spPr>
          <a:xfrm rot="16200000">
            <a:off x="1083864" y="824488"/>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4" name="Oval 113">
            <a:extLst>
              <a:ext uri="{FF2B5EF4-FFF2-40B4-BE49-F238E27FC236}">
                <a16:creationId xmlns:a16="http://schemas.microsoft.com/office/drawing/2014/main" id="{8923B825-BEAB-2846-B75B-1DE6158BA283}"/>
              </a:ext>
            </a:extLst>
          </p:cNvPr>
          <p:cNvSpPr/>
          <p:nvPr/>
        </p:nvSpPr>
        <p:spPr>
          <a:xfrm>
            <a:off x="6694800" y="2472256"/>
            <a:ext cx="140511" cy="140511"/>
          </a:xfrm>
          <a:prstGeom prst="ellipse">
            <a:avLst/>
          </a:prstGeom>
          <a:solidFill>
            <a:schemeClr val="accent1"/>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6" name="Oval 115">
            <a:extLst>
              <a:ext uri="{FF2B5EF4-FFF2-40B4-BE49-F238E27FC236}">
                <a16:creationId xmlns:a16="http://schemas.microsoft.com/office/drawing/2014/main" id="{702B4CF7-4F12-D14A-9EC3-D1934B236FC2}"/>
              </a:ext>
            </a:extLst>
          </p:cNvPr>
          <p:cNvSpPr/>
          <p:nvPr userDrawn="1"/>
        </p:nvSpPr>
        <p:spPr>
          <a:xfrm>
            <a:off x="3928741" y="243244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7" name="Oval 116">
            <a:extLst>
              <a:ext uri="{FF2B5EF4-FFF2-40B4-BE49-F238E27FC236}">
                <a16:creationId xmlns:a16="http://schemas.microsoft.com/office/drawing/2014/main" id="{B5EA52A4-614F-1D48-A868-FB1CD0B644FD}"/>
              </a:ext>
            </a:extLst>
          </p:cNvPr>
          <p:cNvSpPr/>
          <p:nvPr userDrawn="1"/>
        </p:nvSpPr>
        <p:spPr>
          <a:xfrm>
            <a:off x="4182370" y="2504909"/>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8" name="Oval 117">
            <a:extLst>
              <a:ext uri="{FF2B5EF4-FFF2-40B4-BE49-F238E27FC236}">
                <a16:creationId xmlns:a16="http://schemas.microsoft.com/office/drawing/2014/main" id="{324E2EAE-C413-7449-AD6F-FEFB3250F383}"/>
              </a:ext>
            </a:extLst>
          </p:cNvPr>
          <p:cNvSpPr/>
          <p:nvPr userDrawn="1"/>
        </p:nvSpPr>
        <p:spPr>
          <a:xfrm>
            <a:off x="5897393" y="175341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19" name="Oval 118">
            <a:extLst>
              <a:ext uri="{FF2B5EF4-FFF2-40B4-BE49-F238E27FC236}">
                <a16:creationId xmlns:a16="http://schemas.microsoft.com/office/drawing/2014/main" id="{78E0F6DD-0467-DE40-ACAB-DC120403D0F7}"/>
              </a:ext>
            </a:extLst>
          </p:cNvPr>
          <p:cNvSpPr/>
          <p:nvPr userDrawn="1"/>
        </p:nvSpPr>
        <p:spPr>
          <a:xfrm>
            <a:off x="3675110" y="3688517"/>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0" name="Oval 119">
            <a:extLst>
              <a:ext uri="{FF2B5EF4-FFF2-40B4-BE49-F238E27FC236}">
                <a16:creationId xmlns:a16="http://schemas.microsoft.com/office/drawing/2014/main" id="{76EE8B6D-CD12-9449-94E2-49D905882B41}"/>
              </a:ext>
            </a:extLst>
          </p:cNvPr>
          <p:cNvSpPr/>
          <p:nvPr userDrawn="1"/>
        </p:nvSpPr>
        <p:spPr>
          <a:xfrm>
            <a:off x="4315224" y="4485640"/>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1" name="Oval 120">
            <a:extLst>
              <a:ext uri="{FF2B5EF4-FFF2-40B4-BE49-F238E27FC236}">
                <a16:creationId xmlns:a16="http://schemas.microsoft.com/office/drawing/2014/main" id="{9F8B458F-D621-AB46-B145-0298A9B8643A}"/>
              </a:ext>
            </a:extLst>
          </p:cNvPr>
          <p:cNvSpPr/>
          <p:nvPr userDrawn="1"/>
        </p:nvSpPr>
        <p:spPr>
          <a:xfrm>
            <a:off x="4218603" y="4509795"/>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2" name="Oval 121">
            <a:extLst>
              <a:ext uri="{FF2B5EF4-FFF2-40B4-BE49-F238E27FC236}">
                <a16:creationId xmlns:a16="http://schemas.microsoft.com/office/drawing/2014/main" id="{BED2FC87-8983-0147-B97F-618A45AB60DB}"/>
              </a:ext>
            </a:extLst>
          </p:cNvPr>
          <p:cNvSpPr/>
          <p:nvPr userDrawn="1"/>
        </p:nvSpPr>
        <p:spPr>
          <a:xfrm>
            <a:off x="5076115" y="3446965"/>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3" name="Oval 122">
            <a:extLst>
              <a:ext uri="{FF2B5EF4-FFF2-40B4-BE49-F238E27FC236}">
                <a16:creationId xmlns:a16="http://schemas.microsoft.com/office/drawing/2014/main" id="{A5BEFDAA-DBEF-2743-B54B-AEB25A6F4553}"/>
              </a:ext>
            </a:extLst>
          </p:cNvPr>
          <p:cNvSpPr/>
          <p:nvPr userDrawn="1"/>
        </p:nvSpPr>
        <p:spPr>
          <a:xfrm>
            <a:off x="6006092" y="3809293"/>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4" name="Oval 123">
            <a:extLst>
              <a:ext uri="{FF2B5EF4-FFF2-40B4-BE49-F238E27FC236}">
                <a16:creationId xmlns:a16="http://schemas.microsoft.com/office/drawing/2014/main" id="{850FDF4F-201B-0B4C-832A-CBE976A51F14}"/>
              </a:ext>
            </a:extLst>
          </p:cNvPr>
          <p:cNvSpPr/>
          <p:nvPr userDrawn="1"/>
        </p:nvSpPr>
        <p:spPr>
          <a:xfrm>
            <a:off x="6091610" y="3744504"/>
            <a:ext cx="140511" cy="14051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5" name="Oval 124">
            <a:extLst>
              <a:ext uri="{FF2B5EF4-FFF2-40B4-BE49-F238E27FC236}">
                <a16:creationId xmlns:a16="http://schemas.microsoft.com/office/drawing/2014/main" id="{6CFD7333-1C54-484A-B8B7-1A16A8AC2924}"/>
              </a:ext>
            </a:extLst>
          </p:cNvPr>
          <p:cNvSpPr/>
          <p:nvPr userDrawn="1"/>
        </p:nvSpPr>
        <p:spPr>
          <a:xfrm>
            <a:off x="7020613" y="501705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6" name="Oval 125">
            <a:extLst>
              <a:ext uri="{FF2B5EF4-FFF2-40B4-BE49-F238E27FC236}">
                <a16:creationId xmlns:a16="http://schemas.microsoft.com/office/drawing/2014/main" id="{18A6FCC8-6B0B-C24F-85F9-A9E1E9964FC7}"/>
              </a:ext>
            </a:extLst>
          </p:cNvPr>
          <p:cNvSpPr/>
          <p:nvPr userDrawn="1"/>
        </p:nvSpPr>
        <p:spPr>
          <a:xfrm>
            <a:off x="6779061" y="5186143"/>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7" name="Oval 126">
            <a:extLst>
              <a:ext uri="{FF2B5EF4-FFF2-40B4-BE49-F238E27FC236}">
                <a16:creationId xmlns:a16="http://schemas.microsoft.com/office/drawing/2014/main" id="{D0B5D0A1-D7A7-EE4A-B8D6-2A79BD026945}"/>
              </a:ext>
            </a:extLst>
          </p:cNvPr>
          <p:cNvSpPr/>
          <p:nvPr userDrawn="1"/>
        </p:nvSpPr>
        <p:spPr>
          <a:xfrm>
            <a:off x="7020613" y="563301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8" name="Oval 127">
            <a:extLst>
              <a:ext uri="{FF2B5EF4-FFF2-40B4-BE49-F238E27FC236}">
                <a16:creationId xmlns:a16="http://schemas.microsoft.com/office/drawing/2014/main" id="{BCEF495C-AE28-0247-8DFC-751D52AAAB7B}"/>
              </a:ext>
            </a:extLst>
          </p:cNvPr>
          <p:cNvSpPr/>
          <p:nvPr userDrawn="1"/>
        </p:nvSpPr>
        <p:spPr>
          <a:xfrm>
            <a:off x="7950590" y="5367307"/>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29" name="Oval 128">
            <a:extLst>
              <a:ext uri="{FF2B5EF4-FFF2-40B4-BE49-F238E27FC236}">
                <a16:creationId xmlns:a16="http://schemas.microsoft.com/office/drawing/2014/main" id="{4D56F5F3-61AB-B04A-A082-E04088EA62AA}"/>
              </a:ext>
            </a:extLst>
          </p:cNvPr>
          <p:cNvSpPr/>
          <p:nvPr userDrawn="1"/>
        </p:nvSpPr>
        <p:spPr>
          <a:xfrm>
            <a:off x="9375749" y="575379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0" name="Oval 129">
            <a:extLst>
              <a:ext uri="{FF2B5EF4-FFF2-40B4-BE49-F238E27FC236}">
                <a16:creationId xmlns:a16="http://schemas.microsoft.com/office/drawing/2014/main" id="{129F5662-C474-AC4E-9B88-317EA5191416}"/>
              </a:ext>
            </a:extLst>
          </p:cNvPr>
          <p:cNvSpPr/>
          <p:nvPr userDrawn="1"/>
        </p:nvSpPr>
        <p:spPr>
          <a:xfrm>
            <a:off x="8469928" y="4630571"/>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1" name="Oval 130">
            <a:extLst>
              <a:ext uri="{FF2B5EF4-FFF2-40B4-BE49-F238E27FC236}">
                <a16:creationId xmlns:a16="http://schemas.microsoft.com/office/drawing/2014/main" id="{03CF08E8-FD86-BE4A-933F-EC8CF6B9BCF5}"/>
              </a:ext>
            </a:extLst>
          </p:cNvPr>
          <p:cNvSpPr/>
          <p:nvPr userDrawn="1"/>
        </p:nvSpPr>
        <p:spPr>
          <a:xfrm>
            <a:off x="8844333" y="4376942"/>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2" name="Oval 131">
            <a:extLst>
              <a:ext uri="{FF2B5EF4-FFF2-40B4-BE49-F238E27FC236}">
                <a16:creationId xmlns:a16="http://schemas.microsoft.com/office/drawing/2014/main" id="{4DAA5F65-B735-7542-9AA1-EED6545C05F0}"/>
              </a:ext>
            </a:extLst>
          </p:cNvPr>
          <p:cNvSpPr/>
          <p:nvPr userDrawn="1"/>
        </p:nvSpPr>
        <p:spPr>
          <a:xfrm>
            <a:off x="9689768" y="3803744"/>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3" name="Oval 132">
            <a:extLst>
              <a:ext uri="{FF2B5EF4-FFF2-40B4-BE49-F238E27FC236}">
                <a16:creationId xmlns:a16="http://schemas.microsoft.com/office/drawing/2014/main" id="{C2316005-33B6-AA4A-8222-513F21487039}"/>
              </a:ext>
            </a:extLst>
          </p:cNvPr>
          <p:cNvSpPr/>
          <p:nvPr userDrawn="1"/>
        </p:nvSpPr>
        <p:spPr>
          <a:xfrm>
            <a:off x="9556914" y="3429338"/>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4" name="Oval 133">
            <a:extLst>
              <a:ext uri="{FF2B5EF4-FFF2-40B4-BE49-F238E27FC236}">
                <a16:creationId xmlns:a16="http://schemas.microsoft.com/office/drawing/2014/main" id="{6549E711-8BE7-FA41-A28D-FA9D45956715}"/>
              </a:ext>
            </a:extLst>
          </p:cNvPr>
          <p:cNvSpPr/>
          <p:nvPr userDrawn="1"/>
        </p:nvSpPr>
        <p:spPr>
          <a:xfrm>
            <a:off x="9858854" y="3374498"/>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5" name="Oval 134">
            <a:extLst>
              <a:ext uri="{FF2B5EF4-FFF2-40B4-BE49-F238E27FC236}">
                <a16:creationId xmlns:a16="http://schemas.microsoft.com/office/drawing/2014/main" id="{27F9DDD7-4F5D-6A46-A6F3-BBDCAB765EBF}"/>
              </a:ext>
            </a:extLst>
          </p:cNvPr>
          <p:cNvSpPr/>
          <p:nvPr userDrawn="1"/>
        </p:nvSpPr>
        <p:spPr>
          <a:xfrm>
            <a:off x="9785677" y="3241310"/>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6" name="Oval 135">
            <a:extLst>
              <a:ext uri="{FF2B5EF4-FFF2-40B4-BE49-F238E27FC236}">
                <a16:creationId xmlns:a16="http://schemas.microsoft.com/office/drawing/2014/main" id="{D2FBD33F-58C0-A740-B95F-816BD89FA49A}"/>
              </a:ext>
            </a:extLst>
          </p:cNvPr>
          <p:cNvSpPr/>
          <p:nvPr userDrawn="1"/>
        </p:nvSpPr>
        <p:spPr>
          <a:xfrm>
            <a:off x="10275779" y="284751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7" name="Oval 136">
            <a:extLst>
              <a:ext uri="{FF2B5EF4-FFF2-40B4-BE49-F238E27FC236}">
                <a16:creationId xmlns:a16="http://schemas.microsoft.com/office/drawing/2014/main" id="{12E42748-BFCE-984D-BCA3-6E514EA8C32C}"/>
              </a:ext>
            </a:extLst>
          </p:cNvPr>
          <p:cNvSpPr/>
          <p:nvPr userDrawn="1"/>
        </p:nvSpPr>
        <p:spPr>
          <a:xfrm>
            <a:off x="9955476" y="2951781"/>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8" name="Oval 137">
            <a:extLst>
              <a:ext uri="{FF2B5EF4-FFF2-40B4-BE49-F238E27FC236}">
                <a16:creationId xmlns:a16="http://schemas.microsoft.com/office/drawing/2014/main" id="{FF30207C-1228-DB4F-A3AF-7D1CE9861E6B}"/>
              </a:ext>
            </a:extLst>
          </p:cNvPr>
          <p:cNvSpPr/>
          <p:nvPr userDrawn="1"/>
        </p:nvSpPr>
        <p:spPr>
          <a:xfrm>
            <a:off x="9862410" y="2406042"/>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39" name="Oval 138">
            <a:extLst>
              <a:ext uri="{FF2B5EF4-FFF2-40B4-BE49-F238E27FC236}">
                <a16:creationId xmlns:a16="http://schemas.microsoft.com/office/drawing/2014/main" id="{47EDBDAB-4746-D946-9970-62694EF3459E}"/>
              </a:ext>
            </a:extLst>
          </p:cNvPr>
          <p:cNvSpPr/>
          <p:nvPr userDrawn="1"/>
        </p:nvSpPr>
        <p:spPr>
          <a:xfrm>
            <a:off x="8904722" y="356774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0" name="Oval 139">
            <a:extLst>
              <a:ext uri="{FF2B5EF4-FFF2-40B4-BE49-F238E27FC236}">
                <a16:creationId xmlns:a16="http://schemas.microsoft.com/office/drawing/2014/main" id="{257FEF3F-4A33-7249-BA70-64A16E73CD5A}"/>
              </a:ext>
            </a:extLst>
          </p:cNvPr>
          <p:cNvSpPr/>
          <p:nvPr userDrawn="1"/>
        </p:nvSpPr>
        <p:spPr>
          <a:xfrm>
            <a:off x="6996457" y="254767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1" name="Oval 140">
            <a:extLst>
              <a:ext uri="{FF2B5EF4-FFF2-40B4-BE49-F238E27FC236}">
                <a16:creationId xmlns:a16="http://schemas.microsoft.com/office/drawing/2014/main" id="{55A6C4CE-316D-A34D-BCFB-4AF01211406A}"/>
              </a:ext>
            </a:extLst>
          </p:cNvPr>
          <p:cNvSpPr/>
          <p:nvPr userDrawn="1"/>
        </p:nvSpPr>
        <p:spPr>
          <a:xfrm>
            <a:off x="7346709" y="3012169"/>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2" name="Oval 141">
            <a:extLst>
              <a:ext uri="{FF2B5EF4-FFF2-40B4-BE49-F238E27FC236}">
                <a16:creationId xmlns:a16="http://schemas.microsoft.com/office/drawing/2014/main" id="{F7EE23CA-FA9D-E745-8677-DE8AAA352AE4}"/>
              </a:ext>
            </a:extLst>
          </p:cNvPr>
          <p:cNvSpPr/>
          <p:nvPr userDrawn="1"/>
        </p:nvSpPr>
        <p:spPr>
          <a:xfrm>
            <a:off x="7660727" y="3000092"/>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3" name="Oval 142">
            <a:extLst>
              <a:ext uri="{FF2B5EF4-FFF2-40B4-BE49-F238E27FC236}">
                <a16:creationId xmlns:a16="http://schemas.microsoft.com/office/drawing/2014/main" id="{C99F6FA7-9022-934F-A0E0-BC11FF97F2B2}"/>
              </a:ext>
            </a:extLst>
          </p:cNvPr>
          <p:cNvSpPr/>
          <p:nvPr userDrawn="1"/>
        </p:nvSpPr>
        <p:spPr>
          <a:xfrm>
            <a:off x="7539950" y="2903470"/>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4" name="Oval 143">
            <a:extLst>
              <a:ext uri="{FF2B5EF4-FFF2-40B4-BE49-F238E27FC236}">
                <a16:creationId xmlns:a16="http://schemas.microsoft.com/office/drawing/2014/main" id="{05B8404E-06A8-674B-95B0-9E047B904FBD}"/>
              </a:ext>
            </a:extLst>
          </p:cNvPr>
          <p:cNvSpPr/>
          <p:nvPr userDrawn="1"/>
        </p:nvSpPr>
        <p:spPr>
          <a:xfrm>
            <a:off x="8131754" y="3120869"/>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5" name="Oval 144">
            <a:extLst>
              <a:ext uri="{FF2B5EF4-FFF2-40B4-BE49-F238E27FC236}">
                <a16:creationId xmlns:a16="http://schemas.microsoft.com/office/drawing/2014/main" id="{897233E4-7DF6-3D42-BD5C-C4232791F636}"/>
              </a:ext>
            </a:extLst>
          </p:cNvPr>
          <p:cNvSpPr/>
          <p:nvPr userDrawn="1"/>
        </p:nvSpPr>
        <p:spPr>
          <a:xfrm>
            <a:off x="7141389" y="3579818"/>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6" name="Oval 145">
            <a:extLst>
              <a:ext uri="{FF2B5EF4-FFF2-40B4-BE49-F238E27FC236}">
                <a16:creationId xmlns:a16="http://schemas.microsoft.com/office/drawing/2014/main" id="{6A24327E-6CDB-4646-B2BB-8870A1DB5EF2}"/>
              </a:ext>
            </a:extLst>
          </p:cNvPr>
          <p:cNvSpPr/>
          <p:nvPr userDrawn="1"/>
        </p:nvSpPr>
        <p:spPr>
          <a:xfrm>
            <a:off x="7042176" y="3449059"/>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7" name="Oval 146">
            <a:extLst>
              <a:ext uri="{FF2B5EF4-FFF2-40B4-BE49-F238E27FC236}">
                <a16:creationId xmlns:a16="http://schemas.microsoft.com/office/drawing/2014/main" id="{F9D6382D-50E7-ED4B-957E-01974A659CF9}"/>
              </a:ext>
            </a:extLst>
          </p:cNvPr>
          <p:cNvSpPr/>
          <p:nvPr userDrawn="1"/>
        </p:nvSpPr>
        <p:spPr>
          <a:xfrm>
            <a:off x="6875681" y="3990458"/>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8" name="Oval 147">
            <a:extLst>
              <a:ext uri="{FF2B5EF4-FFF2-40B4-BE49-F238E27FC236}">
                <a16:creationId xmlns:a16="http://schemas.microsoft.com/office/drawing/2014/main" id="{42FEF948-354F-C644-AC17-1D1208092AEE}"/>
              </a:ext>
            </a:extLst>
          </p:cNvPr>
          <p:cNvSpPr/>
          <p:nvPr userDrawn="1"/>
        </p:nvSpPr>
        <p:spPr>
          <a:xfrm>
            <a:off x="6827370" y="4087078"/>
            <a:ext cx="140511" cy="14051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49" name="Oval 148">
            <a:extLst>
              <a:ext uri="{FF2B5EF4-FFF2-40B4-BE49-F238E27FC236}">
                <a16:creationId xmlns:a16="http://schemas.microsoft.com/office/drawing/2014/main" id="{A535F93B-DA18-2F4C-B664-E7324209AEF7}"/>
              </a:ext>
            </a:extLst>
          </p:cNvPr>
          <p:cNvSpPr/>
          <p:nvPr userDrawn="1"/>
        </p:nvSpPr>
        <p:spPr>
          <a:xfrm>
            <a:off x="7938512" y="386968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0" name="Oval 149">
            <a:extLst>
              <a:ext uri="{FF2B5EF4-FFF2-40B4-BE49-F238E27FC236}">
                <a16:creationId xmlns:a16="http://schemas.microsoft.com/office/drawing/2014/main" id="{D3A1B523-731D-3346-98D7-227E3018A58F}"/>
              </a:ext>
            </a:extLst>
          </p:cNvPr>
          <p:cNvSpPr/>
          <p:nvPr userDrawn="1"/>
        </p:nvSpPr>
        <p:spPr>
          <a:xfrm>
            <a:off x="7962667" y="4075001"/>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1" name="Oval 150">
            <a:extLst>
              <a:ext uri="{FF2B5EF4-FFF2-40B4-BE49-F238E27FC236}">
                <a16:creationId xmlns:a16="http://schemas.microsoft.com/office/drawing/2014/main" id="{6FFD2209-6D9C-6F4A-A4DD-B29ECCF39B26}"/>
              </a:ext>
            </a:extLst>
          </p:cNvPr>
          <p:cNvSpPr/>
          <p:nvPr userDrawn="1"/>
        </p:nvSpPr>
        <p:spPr>
          <a:xfrm>
            <a:off x="3697670" y="3715148"/>
            <a:ext cx="87246" cy="8724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2" name="Oval 151">
            <a:extLst>
              <a:ext uri="{FF2B5EF4-FFF2-40B4-BE49-F238E27FC236}">
                <a16:creationId xmlns:a16="http://schemas.microsoft.com/office/drawing/2014/main" id="{16599A72-75A1-894C-A49A-6C2A9388A496}"/>
              </a:ext>
            </a:extLst>
          </p:cNvPr>
          <p:cNvSpPr/>
          <p:nvPr userDrawn="1"/>
        </p:nvSpPr>
        <p:spPr>
          <a:xfrm>
            <a:off x="4245234" y="4536426"/>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3" name="Oval 152">
            <a:extLst>
              <a:ext uri="{FF2B5EF4-FFF2-40B4-BE49-F238E27FC236}">
                <a16:creationId xmlns:a16="http://schemas.microsoft.com/office/drawing/2014/main" id="{95D29329-45F0-A64D-A4CF-F9F555F837B4}"/>
              </a:ext>
            </a:extLst>
          </p:cNvPr>
          <p:cNvSpPr/>
          <p:nvPr userDrawn="1"/>
        </p:nvSpPr>
        <p:spPr>
          <a:xfrm>
            <a:off x="5104054" y="3473863"/>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4" name="Oval 153">
            <a:extLst>
              <a:ext uri="{FF2B5EF4-FFF2-40B4-BE49-F238E27FC236}">
                <a16:creationId xmlns:a16="http://schemas.microsoft.com/office/drawing/2014/main" id="{EF286627-AF29-7B4D-83BC-A693204DE3E0}"/>
              </a:ext>
            </a:extLst>
          </p:cNvPr>
          <p:cNvSpPr/>
          <p:nvPr userDrawn="1"/>
        </p:nvSpPr>
        <p:spPr>
          <a:xfrm>
            <a:off x="6120719" y="3772159"/>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5" name="Oval 154">
            <a:extLst>
              <a:ext uri="{FF2B5EF4-FFF2-40B4-BE49-F238E27FC236}">
                <a16:creationId xmlns:a16="http://schemas.microsoft.com/office/drawing/2014/main" id="{11E7A9A3-571A-5648-A788-8D7D5969E72C}"/>
              </a:ext>
            </a:extLst>
          </p:cNvPr>
          <p:cNvSpPr/>
          <p:nvPr userDrawn="1"/>
        </p:nvSpPr>
        <p:spPr>
          <a:xfrm>
            <a:off x="5924024" y="1779606"/>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6" name="Oval 155">
            <a:extLst>
              <a:ext uri="{FF2B5EF4-FFF2-40B4-BE49-F238E27FC236}">
                <a16:creationId xmlns:a16="http://schemas.microsoft.com/office/drawing/2014/main" id="{C72EF0D0-51B1-7A4C-BED6-934F98C81DA5}"/>
              </a:ext>
            </a:extLst>
          </p:cNvPr>
          <p:cNvSpPr/>
          <p:nvPr userDrawn="1"/>
        </p:nvSpPr>
        <p:spPr>
          <a:xfrm>
            <a:off x="7373600" y="3038651"/>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7" name="Oval 156">
            <a:extLst>
              <a:ext uri="{FF2B5EF4-FFF2-40B4-BE49-F238E27FC236}">
                <a16:creationId xmlns:a16="http://schemas.microsoft.com/office/drawing/2014/main" id="{4FF54B28-B890-5246-A05B-59F934257C76}"/>
              </a:ext>
            </a:extLst>
          </p:cNvPr>
          <p:cNvSpPr/>
          <p:nvPr userDrawn="1"/>
        </p:nvSpPr>
        <p:spPr>
          <a:xfrm>
            <a:off x="7568418" y="2933040"/>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8" name="Oval 157">
            <a:extLst>
              <a:ext uri="{FF2B5EF4-FFF2-40B4-BE49-F238E27FC236}">
                <a16:creationId xmlns:a16="http://schemas.microsoft.com/office/drawing/2014/main" id="{AD63FD2D-B75C-0F48-A03A-4D2B36F60067}"/>
              </a:ext>
            </a:extLst>
          </p:cNvPr>
          <p:cNvSpPr/>
          <p:nvPr userDrawn="1"/>
        </p:nvSpPr>
        <p:spPr>
          <a:xfrm>
            <a:off x="6850508" y="4112150"/>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59" name="Oval 158">
            <a:extLst>
              <a:ext uri="{FF2B5EF4-FFF2-40B4-BE49-F238E27FC236}">
                <a16:creationId xmlns:a16="http://schemas.microsoft.com/office/drawing/2014/main" id="{FD893352-15FB-E548-B938-61BA18F54838}"/>
              </a:ext>
            </a:extLst>
          </p:cNvPr>
          <p:cNvSpPr/>
          <p:nvPr userDrawn="1"/>
        </p:nvSpPr>
        <p:spPr>
          <a:xfrm>
            <a:off x="6805692" y="5212625"/>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0" name="Oval 159">
            <a:extLst>
              <a:ext uri="{FF2B5EF4-FFF2-40B4-BE49-F238E27FC236}">
                <a16:creationId xmlns:a16="http://schemas.microsoft.com/office/drawing/2014/main" id="{8DCCBBE8-DC24-9E42-8D5A-BD822621B26A}"/>
              </a:ext>
            </a:extLst>
          </p:cNvPr>
          <p:cNvSpPr/>
          <p:nvPr userDrawn="1"/>
        </p:nvSpPr>
        <p:spPr>
          <a:xfrm>
            <a:off x="7047244" y="5657012"/>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1" name="Oval 160">
            <a:extLst>
              <a:ext uri="{FF2B5EF4-FFF2-40B4-BE49-F238E27FC236}">
                <a16:creationId xmlns:a16="http://schemas.microsoft.com/office/drawing/2014/main" id="{A9F9C1DA-63F5-3D44-9811-1A335CA5FAEB}"/>
              </a:ext>
            </a:extLst>
          </p:cNvPr>
          <p:cNvSpPr/>
          <p:nvPr userDrawn="1"/>
        </p:nvSpPr>
        <p:spPr>
          <a:xfrm>
            <a:off x="8495254" y="4657203"/>
            <a:ext cx="87246" cy="8724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2" name="Oval 161">
            <a:extLst>
              <a:ext uri="{FF2B5EF4-FFF2-40B4-BE49-F238E27FC236}">
                <a16:creationId xmlns:a16="http://schemas.microsoft.com/office/drawing/2014/main" id="{491E6137-3F75-0B43-A97C-0E971CEDD536}"/>
              </a:ext>
            </a:extLst>
          </p:cNvPr>
          <p:cNvSpPr/>
          <p:nvPr userDrawn="1"/>
        </p:nvSpPr>
        <p:spPr>
          <a:xfrm>
            <a:off x="8870965" y="4403573"/>
            <a:ext cx="87246" cy="8724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3" name="Oval 162">
            <a:extLst>
              <a:ext uri="{FF2B5EF4-FFF2-40B4-BE49-F238E27FC236}">
                <a16:creationId xmlns:a16="http://schemas.microsoft.com/office/drawing/2014/main" id="{3771B367-A584-D748-BB58-35F9DCBD3B60}"/>
              </a:ext>
            </a:extLst>
          </p:cNvPr>
          <p:cNvSpPr/>
          <p:nvPr userDrawn="1"/>
        </p:nvSpPr>
        <p:spPr>
          <a:xfrm>
            <a:off x="9402380" y="5780423"/>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4" name="Oval 163">
            <a:extLst>
              <a:ext uri="{FF2B5EF4-FFF2-40B4-BE49-F238E27FC236}">
                <a16:creationId xmlns:a16="http://schemas.microsoft.com/office/drawing/2014/main" id="{42413C35-F746-124E-878B-8436EBB000D0}"/>
              </a:ext>
            </a:extLst>
          </p:cNvPr>
          <p:cNvSpPr/>
          <p:nvPr userDrawn="1"/>
        </p:nvSpPr>
        <p:spPr>
          <a:xfrm>
            <a:off x="9889904" y="2433657"/>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5" name="Oval 164">
            <a:extLst>
              <a:ext uri="{FF2B5EF4-FFF2-40B4-BE49-F238E27FC236}">
                <a16:creationId xmlns:a16="http://schemas.microsoft.com/office/drawing/2014/main" id="{ACC98AE7-9B51-1C44-B84A-1D89CDB84AA1}"/>
              </a:ext>
            </a:extLst>
          </p:cNvPr>
          <p:cNvSpPr/>
          <p:nvPr userDrawn="1"/>
        </p:nvSpPr>
        <p:spPr>
          <a:xfrm>
            <a:off x="9982107" y="2976604"/>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6" name="Oval 165">
            <a:extLst>
              <a:ext uri="{FF2B5EF4-FFF2-40B4-BE49-F238E27FC236}">
                <a16:creationId xmlns:a16="http://schemas.microsoft.com/office/drawing/2014/main" id="{EBED477E-6C90-9D42-B632-F69A1E6117BB}"/>
              </a:ext>
            </a:extLst>
          </p:cNvPr>
          <p:cNvSpPr/>
          <p:nvPr userDrawn="1"/>
        </p:nvSpPr>
        <p:spPr>
          <a:xfrm>
            <a:off x="9813918" y="3267792"/>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7" name="Oval 166">
            <a:extLst>
              <a:ext uri="{FF2B5EF4-FFF2-40B4-BE49-F238E27FC236}">
                <a16:creationId xmlns:a16="http://schemas.microsoft.com/office/drawing/2014/main" id="{70FCBF92-B339-E943-BD5B-3F8F560C11DA}"/>
              </a:ext>
            </a:extLst>
          </p:cNvPr>
          <p:cNvSpPr/>
          <p:nvPr userDrawn="1"/>
        </p:nvSpPr>
        <p:spPr>
          <a:xfrm>
            <a:off x="9886025" y="3401129"/>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8" name="Rectangle 167">
            <a:extLst>
              <a:ext uri="{FF2B5EF4-FFF2-40B4-BE49-F238E27FC236}">
                <a16:creationId xmlns:a16="http://schemas.microsoft.com/office/drawing/2014/main" id="{3F5ECE98-3A6E-684C-94AE-01FA7F9D0B0C}"/>
              </a:ext>
            </a:extLst>
          </p:cNvPr>
          <p:cNvSpPr/>
          <p:nvPr userDrawn="1"/>
        </p:nvSpPr>
        <p:spPr>
          <a:xfrm>
            <a:off x="7166059" y="3477612"/>
            <a:ext cx="110906" cy="11220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69" name="Oval 168">
            <a:extLst>
              <a:ext uri="{FF2B5EF4-FFF2-40B4-BE49-F238E27FC236}">
                <a16:creationId xmlns:a16="http://schemas.microsoft.com/office/drawing/2014/main" id="{3F14401D-AB5B-C341-A068-BF8EA247B47A}"/>
              </a:ext>
            </a:extLst>
          </p:cNvPr>
          <p:cNvSpPr/>
          <p:nvPr userDrawn="1"/>
        </p:nvSpPr>
        <p:spPr>
          <a:xfrm>
            <a:off x="7169265" y="3605477"/>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0" name="Rectangle 169">
            <a:extLst>
              <a:ext uri="{FF2B5EF4-FFF2-40B4-BE49-F238E27FC236}">
                <a16:creationId xmlns:a16="http://schemas.microsoft.com/office/drawing/2014/main" id="{487FF4D0-8112-944F-89C4-FB46CA81837B}"/>
              </a:ext>
            </a:extLst>
          </p:cNvPr>
          <p:cNvSpPr/>
          <p:nvPr userDrawn="1"/>
        </p:nvSpPr>
        <p:spPr>
          <a:xfrm>
            <a:off x="7467999" y="2796091"/>
            <a:ext cx="110906" cy="11220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1" name="5-Point Star 170">
            <a:extLst>
              <a:ext uri="{FF2B5EF4-FFF2-40B4-BE49-F238E27FC236}">
                <a16:creationId xmlns:a16="http://schemas.microsoft.com/office/drawing/2014/main" id="{21AA0E8C-9153-CE4D-B72F-8B47EF25C9E7}"/>
              </a:ext>
            </a:extLst>
          </p:cNvPr>
          <p:cNvSpPr/>
          <p:nvPr userDrawn="1"/>
        </p:nvSpPr>
        <p:spPr>
          <a:xfrm>
            <a:off x="5771189" y="3793179"/>
            <a:ext cx="316252" cy="316252"/>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72" name="Oval 171">
            <a:extLst>
              <a:ext uri="{FF2B5EF4-FFF2-40B4-BE49-F238E27FC236}">
                <a16:creationId xmlns:a16="http://schemas.microsoft.com/office/drawing/2014/main" id="{7AD12F62-1508-B546-9761-66F09085EEE2}"/>
              </a:ext>
            </a:extLst>
          </p:cNvPr>
          <p:cNvSpPr/>
          <p:nvPr userDrawn="1"/>
        </p:nvSpPr>
        <p:spPr>
          <a:xfrm>
            <a:off x="9262324" y="2821414"/>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89" name="Oval 188">
            <a:extLst>
              <a:ext uri="{FF2B5EF4-FFF2-40B4-BE49-F238E27FC236}">
                <a16:creationId xmlns:a16="http://schemas.microsoft.com/office/drawing/2014/main" id="{193C5AD5-B8FD-4E49-8F59-32E894E60FA3}"/>
              </a:ext>
            </a:extLst>
          </p:cNvPr>
          <p:cNvSpPr/>
          <p:nvPr userDrawn="1"/>
        </p:nvSpPr>
        <p:spPr>
          <a:xfrm>
            <a:off x="3951270" y="2462784"/>
            <a:ext cx="87246" cy="87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0" name="Oval 189">
            <a:extLst>
              <a:ext uri="{FF2B5EF4-FFF2-40B4-BE49-F238E27FC236}">
                <a16:creationId xmlns:a16="http://schemas.microsoft.com/office/drawing/2014/main" id="{8B5FD24E-8C56-8645-AF05-66C3C8FF8C9B}"/>
              </a:ext>
            </a:extLst>
          </p:cNvPr>
          <p:cNvSpPr/>
          <p:nvPr userDrawn="1"/>
        </p:nvSpPr>
        <p:spPr>
          <a:xfrm>
            <a:off x="3819404" y="2952280"/>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2" name="Oval 191">
            <a:extLst>
              <a:ext uri="{FF2B5EF4-FFF2-40B4-BE49-F238E27FC236}">
                <a16:creationId xmlns:a16="http://schemas.microsoft.com/office/drawing/2014/main" id="{7ACB50DB-35EB-3C4C-92A0-684BFA9CED7A}"/>
              </a:ext>
            </a:extLst>
          </p:cNvPr>
          <p:cNvSpPr/>
          <p:nvPr userDrawn="1"/>
        </p:nvSpPr>
        <p:spPr>
          <a:xfrm>
            <a:off x="3753640" y="3495040"/>
            <a:ext cx="140511" cy="140511"/>
          </a:xfrm>
          <a:prstGeom prst="ellipse">
            <a:avLst/>
          </a:prstGeom>
          <a:solidFill>
            <a:schemeClr val="accent4"/>
          </a:solidFill>
          <a:ln w="6350">
            <a:solidFill>
              <a:srgbClr val="DDE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3" name="Oval 192">
            <a:extLst>
              <a:ext uri="{FF2B5EF4-FFF2-40B4-BE49-F238E27FC236}">
                <a16:creationId xmlns:a16="http://schemas.microsoft.com/office/drawing/2014/main" id="{BFD762BE-1150-254D-BACD-04D804C07DE6}"/>
              </a:ext>
            </a:extLst>
          </p:cNvPr>
          <p:cNvSpPr/>
          <p:nvPr userDrawn="1"/>
        </p:nvSpPr>
        <p:spPr>
          <a:xfrm>
            <a:off x="3780271" y="3519697"/>
            <a:ext cx="87246" cy="87246"/>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4" name="Rectangle 193">
            <a:extLst>
              <a:ext uri="{FF2B5EF4-FFF2-40B4-BE49-F238E27FC236}">
                <a16:creationId xmlns:a16="http://schemas.microsoft.com/office/drawing/2014/main" id="{EB537864-A149-9449-990B-84BB469D19D9}"/>
              </a:ext>
            </a:extLst>
          </p:cNvPr>
          <p:cNvSpPr/>
          <p:nvPr userDrawn="1"/>
        </p:nvSpPr>
        <p:spPr>
          <a:xfrm>
            <a:off x="9358261" y="2826634"/>
            <a:ext cx="110906" cy="11220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5" name="Oval 194">
            <a:extLst>
              <a:ext uri="{FF2B5EF4-FFF2-40B4-BE49-F238E27FC236}">
                <a16:creationId xmlns:a16="http://schemas.microsoft.com/office/drawing/2014/main" id="{A9C28B50-BA24-AA49-82E8-030C428E1603}"/>
              </a:ext>
            </a:extLst>
          </p:cNvPr>
          <p:cNvSpPr/>
          <p:nvPr userDrawn="1"/>
        </p:nvSpPr>
        <p:spPr>
          <a:xfrm>
            <a:off x="4605182" y="2335785"/>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6" name="Oval 195">
            <a:extLst>
              <a:ext uri="{FF2B5EF4-FFF2-40B4-BE49-F238E27FC236}">
                <a16:creationId xmlns:a16="http://schemas.microsoft.com/office/drawing/2014/main" id="{DC127B6D-5148-B54A-A41C-28DE0ED8D993}"/>
              </a:ext>
            </a:extLst>
          </p:cNvPr>
          <p:cNvSpPr/>
          <p:nvPr userDrawn="1"/>
        </p:nvSpPr>
        <p:spPr>
          <a:xfrm>
            <a:off x="4317671" y="2251222"/>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7" name="Oval 196">
            <a:extLst>
              <a:ext uri="{FF2B5EF4-FFF2-40B4-BE49-F238E27FC236}">
                <a16:creationId xmlns:a16="http://schemas.microsoft.com/office/drawing/2014/main" id="{C68402D1-E4FC-9349-89A1-579EA0498D60}"/>
              </a:ext>
            </a:extLst>
          </p:cNvPr>
          <p:cNvSpPr/>
          <p:nvPr userDrawn="1"/>
        </p:nvSpPr>
        <p:spPr>
          <a:xfrm>
            <a:off x="4588270" y="2141292"/>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8" name="Oval 197">
            <a:extLst>
              <a:ext uri="{FF2B5EF4-FFF2-40B4-BE49-F238E27FC236}">
                <a16:creationId xmlns:a16="http://schemas.microsoft.com/office/drawing/2014/main" id="{BC530631-6232-0E46-9C7B-D463C63FA151}"/>
              </a:ext>
            </a:extLst>
          </p:cNvPr>
          <p:cNvSpPr/>
          <p:nvPr userDrawn="1"/>
        </p:nvSpPr>
        <p:spPr>
          <a:xfrm>
            <a:off x="5298593" y="224276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199" name="Oval 198">
            <a:extLst>
              <a:ext uri="{FF2B5EF4-FFF2-40B4-BE49-F238E27FC236}">
                <a16:creationId xmlns:a16="http://schemas.microsoft.com/office/drawing/2014/main" id="{F25B1D30-85B6-4449-AE0E-B1FE78D7B422}"/>
              </a:ext>
            </a:extLst>
          </p:cNvPr>
          <p:cNvSpPr/>
          <p:nvPr userDrawn="1"/>
        </p:nvSpPr>
        <p:spPr>
          <a:xfrm>
            <a:off x="4452970" y="237806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sp>
        <p:nvSpPr>
          <p:cNvPr id="201" name="Oval 200">
            <a:extLst>
              <a:ext uri="{FF2B5EF4-FFF2-40B4-BE49-F238E27FC236}">
                <a16:creationId xmlns:a16="http://schemas.microsoft.com/office/drawing/2014/main" id="{376843D0-1FCF-1F4E-BC87-ECAD6BB0EC4F}"/>
              </a:ext>
            </a:extLst>
          </p:cNvPr>
          <p:cNvSpPr/>
          <p:nvPr userDrawn="1"/>
        </p:nvSpPr>
        <p:spPr>
          <a:xfrm>
            <a:off x="6694800" y="2472256"/>
            <a:ext cx="140511" cy="14051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7706">
              <a:defRPr/>
            </a:pPr>
            <a:endParaRPr lang="en-US" sz="2397" dirty="0">
              <a:solidFill>
                <a:prstClr val="white"/>
              </a:solidFill>
              <a:latin typeface="Calibri" panose="020F0502020204030204"/>
            </a:endParaRPr>
          </a:p>
        </p:txBody>
      </p:sp>
      <p:grpSp>
        <p:nvGrpSpPr>
          <p:cNvPr id="181" name="Group 180">
            <a:extLst>
              <a:ext uri="{FF2B5EF4-FFF2-40B4-BE49-F238E27FC236}">
                <a16:creationId xmlns:a16="http://schemas.microsoft.com/office/drawing/2014/main" id="{6F8E8A89-9F29-F147-B2B1-DAC043DB48E6}"/>
              </a:ext>
            </a:extLst>
          </p:cNvPr>
          <p:cNvGrpSpPr/>
          <p:nvPr userDrawn="1"/>
        </p:nvGrpSpPr>
        <p:grpSpPr>
          <a:xfrm>
            <a:off x="7467600" y="4337942"/>
            <a:ext cx="4739898" cy="2551599"/>
            <a:chOff x="7467600" y="4337942"/>
            <a:chExt cx="4739898" cy="2551599"/>
          </a:xfrm>
        </p:grpSpPr>
        <p:pic>
          <p:nvPicPr>
            <p:cNvPr id="182" name="Picture 181">
              <a:extLst>
                <a:ext uri="{FF2B5EF4-FFF2-40B4-BE49-F238E27FC236}">
                  <a16:creationId xmlns:a16="http://schemas.microsoft.com/office/drawing/2014/main" id="{4F0E8755-F9DC-9349-8591-EA10F7CEB11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183" name="TextBox 182">
              <a:extLst>
                <a:ext uri="{FF2B5EF4-FFF2-40B4-BE49-F238E27FC236}">
                  <a16:creationId xmlns:a16="http://schemas.microsoft.com/office/drawing/2014/main" id="{CB037DC7-168B-6A4F-8673-FA130F63F4D5}"/>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n-lt"/>
                </a:rPr>
                <a:t>Ardent Mills Copyright © 2021 – Ardent Mills Confidential and Proprietary.</a:t>
              </a:r>
            </a:p>
          </p:txBody>
        </p:sp>
        <p:pic>
          <p:nvPicPr>
            <p:cNvPr id="184" name="Picture 183" descr="Logo&#10;&#10;Description automatically generated">
              <a:extLst>
                <a:ext uri="{FF2B5EF4-FFF2-40B4-BE49-F238E27FC236}">
                  <a16:creationId xmlns:a16="http://schemas.microsoft.com/office/drawing/2014/main" id="{4FDE4A58-E231-F147-B8CA-D26464FF67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Tree>
    <p:extLst>
      <p:ext uri="{BB962C8B-B14F-4D97-AF65-F5344CB8AC3E}">
        <p14:creationId xmlns:p14="http://schemas.microsoft.com/office/powerpoint/2010/main" val="1775596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B7E9845-2813-384A-B599-331E586EC9C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7299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a:extLst>
              <a:ext uri="{FF2B5EF4-FFF2-40B4-BE49-F238E27FC236}">
                <a16:creationId xmlns:a16="http://schemas.microsoft.com/office/drawing/2014/main" id="{6C359D4C-F20E-7844-8889-0B0B499B7D53}"/>
              </a:ext>
            </a:extLst>
          </p:cNvPr>
          <p:cNvSpPr/>
          <p:nvPr userDrawn="1"/>
        </p:nvSpPr>
        <p:spPr>
          <a:xfrm rot="10800000">
            <a:off x="5843779" y="1589314"/>
            <a:ext cx="143068" cy="1319773"/>
          </a:xfrm>
          <a:custGeom>
            <a:avLst/>
            <a:gdLst>
              <a:gd name="connsiteX0" fmla="*/ 1058 w 151077"/>
              <a:gd name="connsiteY0" fmla="*/ 0 h 2304269"/>
              <a:gd name="connsiteX1" fmla="*/ 151077 w 151077"/>
              <a:gd name="connsiteY1" fmla="*/ 150019 h 2304269"/>
              <a:gd name="connsiteX2" fmla="*/ 151077 w 151077"/>
              <a:gd name="connsiteY2" fmla="*/ 2304269 h 2304269"/>
              <a:gd name="connsiteX3" fmla="*/ 0 w 151077"/>
              <a:gd name="connsiteY3" fmla="*/ 2304269 h 2304269"/>
              <a:gd name="connsiteX4" fmla="*/ 0 w 151077"/>
              <a:gd name="connsiteY4" fmla="*/ 214 h 2304269"/>
              <a:gd name="connsiteX0" fmla="*/ 1058 w 260850"/>
              <a:gd name="connsiteY0" fmla="*/ 0 h 2304269"/>
              <a:gd name="connsiteX1" fmla="*/ 151077 w 260850"/>
              <a:gd name="connsiteY1" fmla="*/ 150019 h 2304269"/>
              <a:gd name="connsiteX2" fmla="*/ 260850 w 260850"/>
              <a:gd name="connsiteY2" fmla="*/ 2293815 h 2304269"/>
              <a:gd name="connsiteX3" fmla="*/ 0 w 260850"/>
              <a:gd name="connsiteY3" fmla="*/ 2304269 h 2304269"/>
              <a:gd name="connsiteX4" fmla="*/ 0 w 260850"/>
              <a:gd name="connsiteY4" fmla="*/ 214 h 2304269"/>
              <a:gd name="connsiteX5" fmla="*/ 1058 w 260850"/>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5624 w 266078"/>
              <a:gd name="connsiteY2" fmla="*/ 2299043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8600 w 266078"/>
              <a:gd name="connsiteY2" fmla="*/ 2257370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997"/>
              <a:gd name="connsiteX1" fmla="*/ 266078 w 266078"/>
              <a:gd name="connsiteY1" fmla="*/ 228429 h 2304997"/>
              <a:gd name="connsiteX2" fmla="*/ 258600 w 266078"/>
              <a:gd name="connsiteY2" fmla="*/ 2304997 h 2304997"/>
              <a:gd name="connsiteX3" fmla="*/ 0 w 266078"/>
              <a:gd name="connsiteY3" fmla="*/ 2304269 h 2304997"/>
              <a:gd name="connsiteX4" fmla="*/ 0 w 266078"/>
              <a:gd name="connsiteY4" fmla="*/ 214 h 2304997"/>
              <a:gd name="connsiteX5" fmla="*/ 1058 w 266078"/>
              <a:gd name="connsiteY5" fmla="*/ 0 h 23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78" h="2304997">
                <a:moveTo>
                  <a:pt x="1058" y="0"/>
                </a:moveTo>
                <a:cubicBezTo>
                  <a:pt x="83911" y="0"/>
                  <a:pt x="255624" y="35803"/>
                  <a:pt x="266078" y="228429"/>
                </a:cubicBezTo>
                <a:cubicBezTo>
                  <a:pt x="264335" y="916891"/>
                  <a:pt x="260343" y="1616535"/>
                  <a:pt x="258600" y="2304997"/>
                </a:cubicBezTo>
                <a:lnTo>
                  <a:pt x="0" y="2304269"/>
                </a:lnTo>
                <a:lnTo>
                  <a:pt x="0" y="214"/>
                </a:lnTo>
                <a:lnTo>
                  <a:pt x="105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Text Placeholder 7">
            <a:extLst>
              <a:ext uri="{FF2B5EF4-FFF2-40B4-BE49-F238E27FC236}">
                <a16:creationId xmlns:a16="http://schemas.microsoft.com/office/drawing/2014/main" id="{6D98BA33-C50E-1146-851C-8E1F7066F223}"/>
              </a:ext>
            </a:extLst>
          </p:cNvPr>
          <p:cNvSpPr>
            <a:spLocks noGrp="1"/>
          </p:cNvSpPr>
          <p:nvPr>
            <p:ph type="body" sz="quarter" idx="14" hasCustomPrompt="1"/>
          </p:nvPr>
        </p:nvSpPr>
        <p:spPr>
          <a:xfrm>
            <a:off x="6147486" y="1600200"/>
            <a:ext cx="5358714" cy="923330"/>
          </a:xfrm>
          <a:prstGeom prst="rect">
            <a:avLst/>
          </a:prstGeom>
          <a:noFill/>
        </p:spPr>
        <p:txBody>
          <a:bodyPr wrap="square" lIns="0" tIns="0" rIns="0" bIns="0">
            <a:noAutofit/>
          </a:bodyPr>
          <a:lstStyle>
            <a:lvl1pPr marL="0" indent="0">
              <a:lnSpc>
                <a:spcPts val="3560"/>
              </a:lnSpc>
              <a:buNone/>
              <a:defRPr sz="3600" b="1" i="0">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Montserrat bold headline – 36pts</a:t>
            </a:r>
          </a:p>
        </p:txBody>
      </p:sp>
      <p:sp>
        <p:nvSpPr>
          <p:cNvPr id="23" name="Text Placeholder 2">
            <a:extLst>
              <a:ext uri="{FF2B5EF4-FFF2-40B4-BE49-F238E27FC236}">
                <a16:creationId xmlns:a16="http://schemas.microsoft.com/office/drawing/2014/main" id="{1AFE9260-C99D-3F45-B3D0-5667E1BE0004}"/>
              </a:ext>
            </a:extLst>
          </p:cNvPr>
          <p:cNvSpPr>
            <a:spLocks noGrp="1"/>
          </p:cNvSpPr>
          <p:nvPr>
            <p:ph type="body" sz="quarter" idx="15" hasCustomPrompt="1"/>
          </p:nvPr>
        </p:nvSpPr>
        <p:spPr>
          <a:xfrm>
            <a:off x="6147486" y="2577856"/>
            <a:ext cx="5358713" cy="276999"/>
          </a:xfrm>
          <a:prstGeom prst="rect">
            <a:avLst/>
          </a:prstGeom>
        </p:spPr>
        <p:txBody>
          <a:bodyPr lIns="0" tIns="0" rIns="0" bIns="0" anchor="b" anchorCtr="0">
            <a:noAutofit/>
          </a:bodyPr>
          <a:lstStyle>
            <a:lvl1pPr marL="0" indent="0">
              <a:buNone/>
              <a:defRPr sz="1800">
                <a:solidFill>
                  <a:schemeClr val="bg1"/>
                </a:solidFill>
                <a:latin typeface="+mn-lt"/>
              </a:defRPr>
            </a:lvl1pPr>
            <a:lvl2pPr marL="457200" indent="0">
              <a:buNone/>
              <a:defRPr sz="2000">
                <a:solidFill>
                  <a:schemeClr val="accent5"/>
                </a:solidFill>
                <a:latin typeface="Montserrat" pitchFamily="2" charset="77"/>
              </a:defRPr>
            </a:lvl2pPr>
            <a:lvl3pPr marL="914400" indent="0">
              <a:buNone/>
              <a:defRPr sz="2000">
                <a:solidFill>
                  <a:schemeClr val="accent5"/>
                </a:solidFill>
                <a:latin typeface="Montserrat" pitchFamily="2" charset="77"/>
              </a:defRPr>
            </a:lvl3pPr>
            <a:lvl4pPr marL="1371600" indent="0">
              <a:buNone/>
              <a:defRPr sz="2000">
                <a:solidFill>
                  <a:schemeClr val="accent5"/>
                </a:solidFill>
                <a:latin typeface="Montserrat" pitchFamily="2" charset="77"/>
              </a:defRPr>
            </a:lvl4pPr>
            <a:lvl5pPr marL="1828800" indent="0">
              <a:buNone/>
              <a:defRPr sz="2000">
                <a:solidFill>
                  <a:schemeClr val="accent5"/>
                </a:solidFill>
                <a:latin typeface="Montserrat" pitchFamily="2" charset="77"/>
              </a:defRPr>
            </a:lvl5pPr>
          </a:lstStyle>
          <a:p>
            <a:pPr lvl="0"/>
            <a:r>
              <a:rPr lang="en-US" dirty="0"/>
              <a:t>Montserrat regular subhead – 20pts</a:t>
            </a:r>
          </a:p>
        </p:txBody>
      </p:sp>
      <p:grpSp>
        <p:nvGrpSpPr>
          <p:cNvPr id="14" name="Group 13">
            <a:extLst>
              <a:ext uri="{FF2B5EF4-FFF2-40B4-BE49-F238E27FC236}">
                <a16:creationId xmlns:a16="http://schemas.microsoft.com/office/drawing/2014/main" id="{5B3BD0E0-FF42-7C42-9F65-0C46DA319E23}"/>
              </a:ext>
            </a:extLst>
          </p:cNvPr>
          <p:cNvGrpSpPr/>
          <p:nvPr userDrawn="1"/>
        </p:nvGrpSpPr>
        <p:grpSpPr>
          <a:xfrm>
            <a:off x="6733215" y="3290304"/>
            <a:ext cx="5492806" cy="3592080"/>
            <a:chOff x="6733215" y="3290304"/>
            <a:chExt cx="5492806" cy="3592080"/>
          </a:xfrm>
        </p:grpSpPr>
        <p:pic>
          <p:nvPicPr>
            <p:cNvPr id="15" name="Picture 14">
              <a:extLst>
                <a:ext uri="{FF2B5EF4-FFF2-40B4-BE49-F238E27FC236}">
                  <a16:creationId xmlns:a16="http://schemas.microsoft.com/office/drawing/2014/main" id="{5A5FE098-E0C9-9343-8C97-12696505EA0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grpSp>
          <p:nvGrpSpPr>
            <p:cNvPr id="16" name="Group 15">
              <a:extLst>
                <a:ext uri="{FF2B5EF4-FFF2-40B4-BE49-F238E27FC236}">
                  <a16:creationId xmlns:a16="http://schemas.microsoft.com/office/drawing/2014/main" id="{F97DAEE2-F353-BD43-A0A0-2BE3DB8CED65}"/>
                </a:ext>
              </a:extLst>
            </p:cNvPr>
            <p:cNvGrpSpPr/>
            <p:nvPr userDrawn="1"/>
          </p:nvGrpSpPr>
          <p:grpSpPr>
            <a:xfrm>
              <a:off x="8799235" y="5641975"/>
              <a:ext cx="3312525" cy="1131593"/>
              <a:chOff x="8799235" y="5641975"/>
              <a:chExt cx="3312525" cy="1131593"/>
            </a:xfrm>
          </p:grpSpPr>
          <p:sp>
            <p:nvSpPr>
              <p:cNvPr id="24" name="TextBox 23">
                <a:extLst>
                  <a:ext uri="{FF2B5EF4-FFF2-40B4-BE49-F238E27FC236}">
                    <a16:creationId xmlns:a16="http://schemas.microsoft.com/office/drawing/2014/main" id="{E3159536-7DD1-8F4D-A235-1D00D1BF9A67}"/>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2021 – Ardent Mills Confidential and Proprietary.</a:t>
                </a:r>
              </a:p>
            </p:txBody>
          </p:sp>
          <p:pic>
            <p:nvPicPr>
              <p:cNvPr id="25" name="Picture 24" descr="Logo, company name&#10;&#10;Description automatically generated">
                <a:extLst>
                  <a:ext uri="{FF2B5EF4-FFF2-40B4-BE49-F238E27FC236}">
                    <a16:creationId xmlns:a16="http://schemas.microsoft.com/office/drawing/2014/main" id="{3AC8A2A0-C4BB-4242-80B6-A961F0CA70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grpSp>
      </p:grpSp>
    </p:spTree>
    <p:extLst>
      <p:ext uri="{BB962C8B-B14F-4D97-AF65-F5344CB8AC3E}">
        <p14:creationId xmlns:p14="http://schemas.microsoft.com/office/powerpoint/2010/main" val="25890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2440D59-128C-CF4B-8A07-CF259A7F63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3"/>
            <a:ext cx="12192001" cy="6858000"/>
          </a:xfrm>
          <a:prstGeom prst="rect">
            <a:avLst/>
          </a:prstGeom>
        </p:spPr>
      </p:pic>
      <p:grpSp>
        <p:nvGrpSpPr>
          <p:cNvPr id="9" name="Group 8">
            <a:extLst>
              <a:ext uri="{FF2B5EF4-FFF2-40B4-BE49-F238E27FC236}">
                <a16:creationId xmlns:a16="http://schemas.microsoft.com/office/drawing/2014/main" id="{2C175B90-1EA8-6C49-85A3-3229769AA489}"/>
              </a:ext>
            </a:extLst>
          </p:cNvPr>
          <p:cNvGrpSpPr/>
          <p:nvPr userDrawn="1"/>
        </p:nvGrpSpPr>
        <p:grpSpPr>
          <a:xfrm>
            <a:off x="6733215" y="3290304"/>
            <a:ext cx="5492806" cy="3592080"/>
            <a:chOff x="6733215" y="3290304"/>
            <a:chExt cx="5492806" cy="3592080"/>
          </a:xfrm>
        </p:grpSpPr>
        <p:pic>
          <p:nvPicPr>
            <p:cNvPr id="10" name="Picture 9">
              <a:extLst>
                <a:ext uri="{FF2B5EF4-FFF2-40B4-BE49-F238E27FC236}">
                  <a16:creationId xmlns:a16="http://schemas.microsoft.com/office/drawing/2014/main" id="{A6F768DD-FBA3-4640-9F4C-9A68E402155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grpSp>
          <p:nvGrpSpPr>
            <p:cNvPr id="11" name="Group 10">
              <a:extLst>
                <a:ext uri="{FF2B5EF4-FFF2-40B4-BE49-F238E27FC236}">
                  <a16:creationId xmlns:a16="http://schemas.microsoft.com/office/drawing/2014/main" id="{EEC661FF-7699-C241-ABAF-EA2816915C67}"/>
                </a:ext>
              </a:extLst>
            </p:cNvPr>
            <p:cNvGrpSpPr/>
            <p:nvPr userDrawn="1"/>
          </p:nvGrpSpPr>
          <p:grpSpPr>
            <a:xfrm>
              <a:off x="8799235" y="5641975"/>
              <a:ext cx="3312525" cy="1131593"/>
              <a:chOff x="8799235" y="5641975"/>
              <a:chExt cx="3312525" cy="1131593"/>
            </a:xfrm>
          </p:grpSpPr>
          <p:sp>
            <p:nvSpPr>
              <p:cNvPr id="12" name="TextBox 11">
                <a:extLst>
                  <a:ext uri="{FF2B5EF4-FFF2-40B4-BE49-F238E27FC236}">
                    <a16:creationId xmlns:a16="http://schemas.microsoft.com/office/drawing/2014/main" id="{8B6D6BD7-BB10-9D4C-AE08-B8351BEAB561}"/>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n-lt"/>
                  </a:rPr>
                  <a:t>Ardent Mills Copyright © 2021 – Ardent Mills Confidential and Proprietary.</a:t>
                </a:r>
              </a:p>
            </p:txBody>
          </p:sp>
          <p:pic>
            <p:nvPicPr>
              <p:cNvPr id="13" name="Picture 12" descr="Logo, company name&#10;&#10;Description automatically generated">
                <a:extLst>
                  <a:ext uri="{FF2B5EF4-FFF2-40B4-BE49-F238E27FC236}">
                    <a16:creationId xmlns:a16="http://schemas.microsoft.com/office/drawing/2014/main" id="{5D607911-F9FF-7F40-AC3C-46D90E7828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grpSp>
      </p:grpSp>
      <p:sp>
        <p:nvSpPr>
          <p:cNvPr id="19" name="Text Placeholder 7">
            <a:extLst>
              <a:ext uri="{FF2B5EF4-FFF2-40B4-BE49-F238E27FC236}">
                <a16:creationId xmlns:a16="http://schemas.microsoft.com/office/drawing/2014/main" id="{1A2AA944-61FE-3A4A-AE98-916806A01B76}"/>
              </a:ext>
            </a:extLst>
          </p:cNvPr>
          <p:cNvSpPr>
            <a:spLocks noGrp="1"/>
          </p:cNvSpPr>
          <p:nvPr>
            <p:ph type="body" sz="quarter" idx="16" hasCustomPrompt="1"/>
          </p:nvPr>
        </p:nvSpPr>
        <p:spPr>
          <a:xfrm>
            <a:off x="1337577" y="681048"/>
            <a:ext cx="5291821" cy="923330"/>
          </a:xfrm>
          <a:prstGeom prst="rect">
            <a:avLst/>
          </a:prstGeom>
          <a:noFill/>
        </p:spPr>
        <p:txBody>
          <a:bodyPr wrap="square" lIns="0" tIns="0" rIns="0" bIns="0">
            <a:noAutofit/>
          </a:bodyPr>
          <a:lstStyle>
            <a:lvl1pPr marL="0" indent="0">
              <a:lnSpc>
                <a:spcPts val="3560"/>
              </a:lnSpc>
              <a:buNone/>
              <a:defRPr sz="3600" b="1" i="0">
                <a:solidFill>
                  <a:schemeClr val="accent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Montserrat bold headline – 36pts</a:t>
            </a:r>
          </a:p>
        </p:txBody>
      </p:sp>
      <p:sp>
        <p:nvSpPr>
          <p:cNvPr id="20" name="Text Placeholder 2">
            <a:extLst>
              <a:ext uri="{FF2B5EF4-FFF2-40B4-BE49-F238E27FC236}">
                <a16:creationId xmlns:a16="http://schemas.microsoft.com/office/drawing/2014/main" id="{1D581BE1-2735-4E40-A720-39BDB8B45661}"/>
              </a:ext>
            </a:extLst>
          </p:cNvPr>
          <p:cNvSpPr>
            <a:spLocks noGrp="1"/>
          </p:cNvSpPr>
          <p:nvPr>
            <p:ph type="body" sz="quarter" idx="17" hasCustomPrompt="1"/>
          </p:nvPr>
        </p:nvSpPr>
        <p:spPr>
          <a:xfrm>
            <a:off x="1337578" y="1658704"/>
            <a:ext cx="5291820" cy="276999"/>
          </a:xfrm>
          <a:prstGeom prst="rect">
            <a:avLst/>
          </a:prstGeom>
        </p:spPr>
        <p:txBody>
          <a:bodyPr lIns="0" tIns="0" rIns="0" bIns="0" anchor="b" anchorCtr="0">
            <a:noAutofit/>
          </a:bodyPr>
          <a:lstStyle>
            <a:lvl1pPr marL="0" indent="0">
              <a:buNone/>
              <a:defRPr sz="1800">
                <a:solidFill>
                  <a:schemeClr val="tx2"/>
                </a:solidFill>
                <a:latin typeface="+mn-lt"/>
              </a:defRPr>
            </a:lvl1pPr>
            <a:lvl2pPr marL="457200" indent="0">
              <a:buNone/>
              <a:defRPr sz="2000">
                <a:solidFill>
                  <a:schemeClr val="accent5"/>
                </a:solidFill>
                <a:latin typeface="Montserrat" pitchFamily="2" charset="77"/>
              </a:defRPr>
            </a:lvl2pPr>
            <a:lvl3pPr marL="914400" indent="0">
              <a:buNone/>
              <a:defRPr sz="2000">
                <a:solidFill>
                  <a:schemeClr val="accent5"/>
                </a:solidFill>
                <a:latin typeface="Montserrat" pitchFamily="2" charset="77"/>
              </a:defRPr>
            </a:lvl3pPr>
            <a:lvl4pPr marL="1371600" indent="0">
              <a:buNone/>
              <a:defRPr sz="2000">
                <a:solidFill>
                  <a:schemeClr val="accent5"/>
                </a:solidFill>
                <a:latin typeface="Montserrat" pitchFamily="2" charset="77"/>
              </a:defRPr>
            </a:lvl4pPr>
            <a:lvl5pPr marL="1828800" indent="0">
              <a:buNone/>
              <a:defRPr sz="2000">
                <a:solidFill>
                  <a:schemeClr val="accent5"/>
                </a:solidFill>
                <a:latin typeface="Montserrat" pitchFamily="2" charset="77"/>
              </a:defRPr>
            </a:lvl5pPr>
          </a:lstStyle>
          <a:p>
            <a:pPr lvl="0"/>
            <a:r>
              <a:rPr lang="en-US" dirty="0"/>
              <a:t>Montserrat regular subhead – 20pts</a:t>
            </a:r>
          </a:p>
        </p:txBody>
      </p:sp>
      <p:sp>
        <p:nvSpPr>
          <p:cNvPr id="21" name="Freeform 20">
            <a:extLst>
              <a:ext uri="{FF2B5EF4-FFF2-40B4-BE49-F238E27FC236}">
                <a16:creationId xmlns:a16="http://schemas.microsoft.com/office/drawing/2014/main" id="{AAC99FDC-398B-D340-8366-D1F59795A77A}"/>
              </a:ext>
            </a:extLst>
          </p:cNvPr>
          <p:cNvSpPr/>
          <p:nvPr userDrawn="1"/>
        </p:nvSpPr>
        <p:spPr>
          <a:xfrm rot="10800000">
            <a:off x="1033871" y="-10886"/>
            <a:ext cx="143068" cy="1319773"/>
          </a:xfrm>
          <a:custGeom>
            <a:avLst/>
            <a:gdLst>
              <a:gd name="connsiteX0" fmla="*/ 1058 w 151077"/>
              <a:gd name="connsiteY0" fmla="*/ 0 h 2304269"/>
              <a:gd name="connsiteX1" fmla="*/ 151077 w 151077"/>
              <a:gd name="connsiteY1" fmla="*/ 150019 h 2304269"/>
              <a:gd name="connsiteX2" fmla="*/ 151077 w 151077"/>
              <a:gd name="connsiteY2" fmla="*/ 2304269 h 2304269"/>
              <a:gd name="connsiteX3" fmla="*/ 0 w 151077"/>
              <a:gd name="connsiteY3" fmla="*/ 2304269 h 2304269"/>
              <a:gd name="connsiteX4" fmla="*/ 0 w 151077"/>
              <a:gd name="connsiteY4" fmla="*/ 214 h 2304269"/>
              <a:gd name="connsiteX0" fmla="*/ 1058 w 260850"/>
              <a:gd name="connsiteY0" fmla="*/ 0 h 2304269"/>
              <a:gd name="connsiteX1" fmla="*/ 151077 w 260850"/>
              <a:gd name="connsiteY1" fmla="*/ 150019 h 2304269"/>
              <a:gd name="connsiteX2" fmla="*/ 260850 w 260850"/>
              <a:gd name="connsiteY2" fmla="*/ 2293815 h 2304269"/>
              <a:gd name="connsiteX3" fmla="*/ 0 w 260850"/>
              <a:gd name="connsiteY3" fmla="*/ 2304269 h 2304269"/>
              <a:gd name="connsiteX4" fmla="*/ 0 w 260850"/>
              <a:gd name="connsiteY4" fmla="*/ 214 h 2304269"/>
              <a:gd name="connsiteX5" fmla="*/ 1058 w 260850"/>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5624 w 266078"/>
              <a:gd name="connsiteY2" fmla="*/ 2299043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8600 w 266078"/>
              <a:gd name="connsiteY2" fmla="*/ 2257370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997"/>
              <a:gd name="connsiteX1" fmla="*/ 266078 w 266078"/>
              <a:gd name="connsiteY1" fmla="*/ 228429 h 2304997"/>
              <a:gd name="connsiteX2" fmla="*/ 258600 w 266078"/>
              <a:gd name="connsiteY2" fmla="*/ 2304997 h 2304997"/>
              <a:gd name="connsiteX3" fmla="*/ 0 w 266078"/>
              <a:gd name="connsiteY3" fmla="*/ 2304269 h 2304997"/>
              <a:gd name="connsiteX4" fmla="*/ 0 w 266078"/>
              <a:gd name="connsiteY4" fmla="*/ 214 h 2304997"/>
              <a:gd name="connsiteX5" fmla="*/ 1058 w 266078"/>
              <a:gd name="connsiteY5" fmla="*/ 0 h 23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78" h="2304997">
                <a:moveTo>
                  <a:pt x="1058" y="0"/>
                </a:moveTo>
                <a:cubicBezTo>
                  <a:pt x="83911" y="0"/>
                  <a:pt x="255624" y="35803"/>
                  <a:pt x="266078" y="228429"/>
                </a:cubicBezTo>
                <a:cubicBezTo>
                  <a:pt x="264335" y="916891"/>
                  <a:pt x="260343" y="1616535"/>
                  <a:pt x="258600" y="2304997"/>
                </a:cubicBezTo>
                <a:lnTo>
                  <a:pt x="0" y="2304269"/>
                </a:lnTo>
                <a:lnTo>
                  <a:pt x="0" y="214"/>
                </a:lnTo>
                <a:lnTo>
                  <a:pt x="105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721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down)">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A7EC266D-6882-A947-B4F5-C3FAB78282D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1999" cy="68729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EE4AE1E-C0B0-024E-B543-BF650766A375}"/>
              </a:ext>
            </a:extLst>
          </p:cNvPr>
          <p:cNvGrpSpPr/>
          <p:nvPr userDrawn="1"/>
        </p:nvGrpSpPr>
        <p:grpSpPr>
          <a:xfrm>
            <a:off x="6733215" y="3290304"/>
            <a:ext cx="5492806" cy="3592080"/>
            <a:chOff x="6733215" y="3290304"/>
            <a:chExt cx="5492806" cy="3592080"/>
          </a:xfrm>
        </p:grpSpPr>
        <p:pic>
          <p:nvPicPr>
            <p:cNvPr id="10" name="Picture 9">
              <a:extLst>
                <a:ext uri="{FF2B5EF4-FFF2-40B4-BE49-F238E27FC236}">
                  <a16:creationId xmlns:a16="http://schemas.microsoft.com/office/drawing/2014/main" id="{8489BE47-97C9-7F48-B5D6-4557A2DA255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grpSp>
          <p:nvGrpSpPr>
            <p:cNvPr id="11" name="Group 10">
              <a:extLst>
                <a:ext uri="{FF2B5EF4-FFF2-40B4-BE49-F238E27FC236}">
                  <a16:creationId xmlns:a16="http://schemas.microsoft.com/office/drawing/2014/main" id="{5EEC94E9-B693-B64F-A8DD-567BDABE02A5}"/>
                </a:ext>
              </a:extLst>
            </p:cNvPr>
            <p:cNvGrpSpPr/>
            <p:nvPr userDrawn="1"/>
          </p:nvGrpSpPr>
          <p:grpSpPr>
            <a:xfrm>
              <a:off x="8799235" y="5641975"/>
              <a:ext cx="3312525" cy="1131593"/>
              <a:chOff x="8799235" y="5641975"/>
              <a:chExt cx="3312525" cy="1131593"/>
            </a:xfrm>
          </p:grpSpPr>
          <p:sp>
            <p:nvSpPr>
              <p:cNvPr id="12" name="TextBox 11">
                <a:extLst>
                  <a:ext uri="{FF2B5EF4-FFF2-40B4-BE49-F238E27FC236}">
                    <a16:creationId xmlns:a16="http://schemas.microsoft.com/office/drawing/2014/main" id="{F24EDE9A-1351-F84D-9F98-F4F62E61EC33}"/>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2021 – Ardent Mills Confidential and Proprietary.</a:t>
                </a:r>
              </a:p>
            </p:txBody>
          </p:sp>
          <p:pic>
            <p:nvPicPr>
              <p:cNvPr id="13" name="Picture 12" descr="Logo, company name&#10;&#10;Description automatically generated">
                <a:extLst>
                  <a:ext uri="{FF2B5EF4-FFF2-40B4-BE49-F238E27FC236}">
                    <a16:creationId xmlns:a16="http://schemas.microsoft.com/office/drawing/2014/main" id="{1B9F5B2C-7E0E-DE4E-BBC0-0585C45E814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grpSp>
      </p:grpSp>
      <p:sp>
        <p:nvSpPr>
          <p:cNvPr id="17" name="Text Placeholder 7">
            <a:extLst>
              <a:ext uri="{FF2B5EF4-FFF2-40B4-BE49-F238E27FC236}">
                <a16:creationId xmlns:a16="http://schemas.microsoft.com/office/drawing/2014/main" id="{DD2383D8-0A58-0D46-9CC3-1ACA968F8EED}"/>
              </a:ext>
            </a:extLst>
          </p:cNvPr>
          <p:cNvSpPr>
            <a:spLocks noGrp="1"/>
          </p:cNvSpPr>
          <p:nvPr>
            <p:ph type="body" sz="quarter" idx="16" hasCustomPrompt="1"/>
          </p:nvPr>
        </p:nvSpPr>
        <p:spPr>
          <a:xfrm>
            <a:off x="1337577" y="681048"/>
            <a:ext cx="5291821" cy="923330"/>
          </a:xfrm>
          <a:prstGeom prst="rect">
            <a:avLst/>
          </a:prstGeom>
          <a:noFill/>
        </p:spPr>
        <p:txBody>
          <a:bodyPr wrap="square" lIns="0" tIns="0" rIns="0" bIns="0">
            <a:noAutofit/>
          </a:bodyPr>
          <a:lstStyle>
            <a:lvl1pPr marL="0" indent="0">
              <a:lnSpc>
                <a:spcPts val="3560"/>
              </a:lnSpc>
              <a:buNone/>
              <a:defRPr sz="3600" b="1" i="0">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Montserrat bold headline – 36pts</a:t>
            </a:r>
          </a:p>
        </p:txBody>
      </p:sp>
      <p:sp>
        <p:nvSpPr>
          <p:cNvPr id="18" name="Text Placeholder 2">
            <a:extLst>
              <a:ext uri="{FF2B5EF4-FFF2-40B4-BE49-F238E27FC236}">
                <a16:creationId xmlns:a16="http://schemas.microsoft.com/office/drawing/2014/main" id="{FA3897B8-361B-7343-A6C9-D8F11A9D9323}"/>
              </a:ext>
            </a:extLst>
          </p:cNvPr>
          <p:cNvSpPr>
            <a:spLocks noGrp="1"/>
          </p:cNvSpPr>
          <p:nvPr>
            <p:ph type="body" sz="quarter" idx="17" hasCustomPrompt="1"/>
          </p:nvPr>
        </p:nvSpPr>
        <p:spPr>
          <a:xfrm>
            <a:off x="1337578" y="1658704"/>
            <a:ext cx="5291820" cy="276999"/>
          </a:xfrm>
          <a:prstGeom prst="rect">
            <a:avLst/>
          </a:prstGeom>
        </p:spPr>
        <p:txBody>
          <a:bodyPr lIns="0" tIns="0" rIns="0" bIns="0" anchor="b" anchorCtr="0">
            <a:noAutofit/>
          </a:bodyPr>
          <a:lstStyle>
            <a:lvl1pPr marL="0" indent="0">
              <a:buNone/>
              <a:defRPr sz="1800">
                <a:solidFill>
                  <a:schemeClr val="tx2"/>
                </a:solidFill>
                <a:latin typeface="+mn-lt"/>
              </a:defRPr>
            </a:lvl1pPr>
            <a:lvl2pPr marL="457200" indent="0">
              <a:buNone/>
              <a:defRPr sz="2000">
                <a:solidFill>
                  <a:schemeClr val="accent5"/>
                </a:solidFill>
                <a:latin typeface="Montserrat" pitchFamily="2" charset="77"/>
              </a:defRPr>
            </a:lvl2pPr>
            <a:lvl3pPr marL="914400" indent="0">
              <a:buNone/>
              <a:defRPr sz="2000">
                <a:solidFill>
                  <a:schemeClr val="accent5"/>
                </a:solidFill>
                <a:latin typeface="Montserrat" pitchFamily="2" charset="77"/>
              </a:defRPr>
            </a:lvl3pPr>
            <a:lvl4pPr marL="1371600" indent="0">
              <a:buNone/>
              <a:defRPr sz="2000">
                <a:solidFill>
                  <a:schemeClr val="accent5"/>
                </a:solidFill>
                <a:latin typeface="Montserrat" pitchFamily="2" charset="77"/>
              </a:defRPr>
            </a:lvl4pPr>
            <a:lvl5pPr marL="1828800" indent="0">
              <a:buNone/>
              <a:defRPr sz="2000">
                <a:solidFill>
                  <a:schemeClr val="accent5"/>
                </a:solidFill>
                <a:latin typeface="Montserrat" pitchFamily="2" charset="77"/>
              </a:defRPr>
            </a:lvl5pPr>
          </a:lstStyle>
          <a:p>
            <a:pPr lvl="0"/>
            <a:r>
              <a:rPr lang="en-US" dirty="0"/>
              <a:t>Montserrat regular subhead – 20pts</a:t>
            </a:r>
          </a:p>
        </p:txBody>
      </p:sp>
      <p:sp>
        <p:nvSpPr>
          <p:cNvPr id="19" name="Freeform 18">
            <a:extLst>
              <a:ext uri="{FF2B5EF4-FFF2-40B4-BE49-F238E27FC236}">
                <a16:creationId xmlns:a16="http://schemas.microsoft.com/office/drawing/2014/main" id="{879E5047-90A0-2B4F-BA58-59996ED89390}"/>
              </a:ext>
            </a:extLst>
          </p:cNvPr>
          <p:cNvSpPr/>
          <p:nvPr userDrawn="1"/>
        </p:nvSpPr>
        <p:spPr>
          <a:xfrm rot="10800000">
            <a:off x="1033871" y="-10886"/>
            <a:ext cx="143068" cy="1319773"/>
          </a:xfrm>
          <a:custGeom>
            <a:avLst/>
            <a:gdLst>
              <a:gd name="connsiteX0" fmla="*/ 1058 w 151077"/>
              <a:gd name="connsiteY0" fmla="*/ 0 h 2304269"/>
              <a:gd name="connsiteX1" fmla="*/ 151077 w 151077"/>
              <a:gd name="connsiteY1" fmla="*/ 150019 h 2304269"/>
              <a:gd name="connsiteX2" fmla="*/ 151077 w 151077"/>
              <a:gd name="connsiteY2" fmla="*/ 2304269 h 2304269"/>
              <a:gd name="connsiteX3" fmla="*/ 0 w 151077"/>
              <a:gd name="connsiteY3" fmla="*/ 2304269 h 2304269"/>
              <a:gd name="connsiteX4" fmla="*/ 0 w 151077"/>
              <a:gd name="connsiteY4" fmla="*/ 214 h 2304269"/>
              <a:gd name="connsiteX0" fmla="*/ 1058 w 260850"/>
              <a:gd name="connsiteY0" fmla="*/ 0 h 2304269"/>
              <a:gd name="connsiteX1" fmla="*/ 151077 w 260850"/>
              <a:gd name="connsiteY1" fmla="*/ 150019 h 2304269"/>
              <a:gd name="connsiteX2" fmla="*/ 260850 w 260850"/>
              <a:gd name="connsiteY2" fmla="*/ 2293815 h 2304269"/>
              <a:gd name="connsiteX3" fmla="*/ 0 w 260850"/>
              <a:gd name="connsiteY3" fmla="*/ 2304269 h 2304269"/>
              <a:gd name="connsiteX4" fmla="*/ 0 w 260850"/>
              <a:gd name="connsiteY4" fmla="*/ 214 h 2304269"/>
              <a:gd name="connsiteX5" fmla="*/ 1058 w 260850"/>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5624 w 266078"/>
              <a:gd name="connsiteY2" fmla="*/ 2299043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8600 w 266078"/>
              <a:gd name="connsiteY2" fmla="*/ 2257370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997"/>
              <a:gd name="connsiteX1" fmla="*/ 266078 w 266078"/>
              <a:gd name="connsiteY1" fmla="*/ 228429 h 2304997"/>
              <a:gd name="connsiteX2" fmla="*/ 258600 w 266078"/>
              <a:gd name="connsiteY2" fmla="*/ 2304997 h 2304997"/>
              <a:gd name="connsiteX3" fmla="*/ 0 w 266078"/>
              <a:gd name="connsiteY3" fmla="*/ 2304269 h 2304997"/>
              <a:gd name="connsiteX4" fmla="*/ 0 w 266078"/>
              <a:gd name="connsiteY4" fmla="*/ 214 h 2304997"/>
              <a:gd name="connsiteX5" fmla="*/ 1058 w 266078"/>
              <a:gd name="connsiteY5" fmla="*/ 0 h 23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78" h="2304997">
                <a:moveTo>
                  <a:pt x="1058" y="0"/>
                </a:moveTo>
                <a:cubicBezTo>
                  <a:pt x="83911" y="0"/>
                  <a:pt x="255624" y="35803"/>
                  <a:pt x="266078" y="228429"/>
                </a:cubicBezTo>
                <a:cubicBezTo>
                  <a:pt x="264335" y="916891"/>
                  <a:pt x="260343" y="1616535"/>
                  <a:pt x="258600" y="2304997"/>
                </a:cubicBezTo>
                <a:lnTo>
                  <a:pt x="0" y="2304269"/>
                </a:lnTo>
                <a:lnTo>
                  <a:pt x="0" y="214"/>
                </a:lnTo>
                <a:lnTo>
                  <a:pt x="1058" y="0"/>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0093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F0B21-40E9-C746-8915-36C73A9AE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6575" r="156" b="313"/>
          <a:stretch/>
        </p:blipFill>
        <p:spPr>
          <a:xfrm>
            <a:off x="19050" y="3892064"/>
            <a:ext cx="12172950" cy="2965936"/>
          </a:xfrm>
          <a:prstGeom prst="rect">
            <a:avLst/>
          </a:prstGeom>
        </p:spPr>
      </p:pic>
      <p:pic>
        <p:nvPicPr>
          <p:cNvPr id="6" name="Picture 5" descr="Logo&#10;&#10;Description automatically generated">
            <a:extLst>
              <a:ext uri="{FF2B5EF4-FFF2-40B4-BE49-F238E27FC236}">
                <a16:creationId xmlns:a16="http://schemas.microsoft.com/office/drawing/2014/main" id="{AC400136-6299-2942-9514-B1A1C531A5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7" name="TextBox 6">
            <a:extLst>
              <a:ext uri="{FF2B5EF4-FFF2-40B4-BE49-F238E27FC236}">
                <a16:creationId xmlns:a16="http://schemas.microsoft.com/office/drawing/2014/main" id="{8A76F9EC-F222-E54A-8E65-E61933E4D2AE}"/>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070D7005-4227-CF43-94D0-94DCA017C6ED}"/>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4" name="Freeform 3">
            <a:extLst>
              <a:ext uri="{FF2B5EF4-FFF2-40B4-BE49-F238E27FC236}">
                <a16:creationId xmlns:a16="http://schemas.microsoft.com/office/drawing/2014/main" id="{1F9D1F05-706B-584E-BB20-BF6CAD031E43}"/>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052523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14" name="Picture 13" descr="A picture containing person, doughnut, pastry, marketplace&#10;&#10;Description automatically generated">
            <a:extLst>
              <a:ext uri="{FF2B5EF4-FFF2-40B4-BE49-F238E27FC236}">
                <a16:creationId xmlns:a16="http://schemas.microsoft.com/office/drawing/2014/main" id="{14BEEF5C-3D07-BE47-9F3D-454683AFD54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633" t="906" r="1633" b="17575"/>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AEE4AE1E-C0B0-024E-B543-BF650766A375}"/>
              </a:ext>
            </a:extLst>
          </p:cNvPr>
          <p:cNvGrpSpPr/>
          <p:nvPr userDrawn="1"/>
        </p:nvGrpSpPr>
        <p:grpSpPr>
          <a:xfrm>
            <a:off x="6733215" y="3290304"/>
            <a:ext cx="5492806" cy="3592080"/>
            <a:chOff x="6733215" y="3290304"/>
            <a:chExt cx="5492806" cy="3592080"/>
          </a:xfrm>
        </p:grpSpPr>
        <p:pic>
          <p:nvPicPr>
            <p:cNvPr id="10" name="Picture 9">
              <a:extLst>
                <a:ext uri="{FF2B5EF4-FFF2-40B4-BE49-F238E27FC236}">
                  <a16:creationId xmlns:a16="http://schemas.microsoft.com/office/drawing/2014/main" id="{8489BE47-97C9-7F48-B5D6-4557A2DA255D}"/>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grpSp>
          <p:nvGrpSpPr>
            <p:cNvPr id="11" name="Group 10">
              <a:extLst>
                <a:ext uri="{FF2B5EF4-FFF2-40B4-BE49-F238E27FC236}">
                  <a16:creationId xmlns:a16="http://schemas.microsoft.com/office/drawing/2014/main" id="{5EEC94E9-B693-B64F-A8DD-567BDABE02A5}"/>
                </a:ext>
              </a:extLst>
            </p:cNvPr>
            <p:cNvGrpSpPr/>
            <p:nvPr userDrawn="1"/>
          </p:nvGrpSpPr>
          <p:grpSpPr>
            <a:xfrm>
              <a:off x="8799235" y="5641975"/>
              <a:ext cx="3312525" cy="1131593"/>
              <a:chOff x="8799235" y="5641975"/>
              <a:chExt cx="3312525" cy="1131593"/>
            </a:xfrm>
          </p:grpSpPr>
          <p:sp>
            <p:nvSpPr>
              <p:cNvPr id="12" name="TextBox 11">
                <a:extLst>
                  <a:ext uri="{FF2B5EF4-FFF2-40B4-BE49-F238E27FC236}">
                    <a16:creationId xmlns:a16="http://schemas.microsoft.com/office/drawing/2014/main" id="{F24EDE9A-1351-F84D-9F98-F4F62E61EC33}"/>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2021 – Ardent Mills Confidential and Proprietary.</a:t>
                </a:r>
              </a:p>
            </p:txBody>
          </p:sp>
          <p:pic>
            <p:nvPicPr>
              <p:cNvPr id="13" name="Picture 12" descr="Logo, company name&#10;&#10;Description automatically generated">
                <a:extLst>
                  <a:ext uri="{FF2B5EF4-FFF2-40B4-BE49-F238E27FC236}">
                    <a16:creationId xmlns:a16="http://schemas.microsoft.com/office/drawing/2014/main" id="{1B9F5B2C-7E0E-DE4E-BBC0-0585C45E814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grpSp>
      </p:grpSp>
      <p:sp>
        <p:nvSpPr>
          <p:cNvPr id="15" name="Freeform 14">
            <a:extLst>
              <a:ext uri="{FF2B5EF4-FFF2-40B4-BE49-F238E27FC236}">
                <a16:creationId xmlns:a16="http://schemas.microsoft.com/office/drawing/2014/main" id="{EF2E538C-AEA5-CD4A-8E7C-CBB075EFA9BD}"/>
              </a:ext>
            </a:extLst>
          </p:cNvPr>
          <p:cNvSpPr/>
          <p:nvPr userDrawn="1"/>
        </p:nvSpPr>
        <p:spPr>
          <a:xfrm rot="10800000">
            <a:off x="5843779" y="1589314"/>
            <a:ext cx="143068" cy="1319773"/>
          </a:xfrm>
          <a:custGeom>
            <a:avLst/>
            <a:gdLst>
              <a:gd name="connsiteX0" fmla="*/ 1058 w 151077"/>
              <a:gd name="connsiteY0" fmla="*/ 0 h 2304269"/>
              <a:gd name="connsiteX1" fmla="*/ 151077 w 151077"/>
              <a:gd name="connsiteY1" fmla="*/ 150019 h 2304269"/>
              <a:gd name="connsiteX2" fmla="*/ 151077 w 151077"/>
              <a:gd name="connsiteY2" fmla="*/ 2304269 h 2304269"/>
              <a:gd name="connsiteX3" fmla="*/ 0 w 151077"/>
              <a:gd name="connsiteY3" fmla="*/ 2304269 h 2304269"/>
              <a:gd name="connsiteX4" fmla="*/ 0 w 151077"/>
              <a:gd name="connsiteY4" fmla="*/ 214 h 2304269"/>
              <a:gd name="connsiteX0" fmla="*/ 1058 w 260850"/>
              <a:gd name="connsiteY0" fmla="*/ 0 h 2304269"/>
              <a:gd name="connsiteX1" fmla="*/ 151077 w 260850"/>
              <a:gd name="connsiteY1" fmla="*/ 150019 h 2304269"/>
              <a:gd name="connsiteX2" fmla="*/ 260850 w 260850"/>
              <a:gd name="connsiteY2" fmla="*/ 2293815 h 2304269"/>
              <a:gd name="connsiteX3" fmla="*/ 0 w 260850"/>
              <a:gd name="connsiteY3" fmla="*/ 2304269 h 2304269"/>
              <a:gd name="connsiteX4" fmla="*/ 0 w 260850"/>
              <a:gd name="connsiteY4" fmla="*/ 214 h 2304269"/>
              <a:gd name="connsiteX5" fmla="*/ 1058 w 260850"/>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60850 w 266078"/>
              <a:gd name="connsiteY2" fmla="*/ 2293815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5624 w 266078"/>
              <a:gd name="connsiteY2" fmla="*/ 2299043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269"/>
              <a:gd name="connsiteX1" fmla="*/ 266078 w 266078"/>
              <a:gd name="connsiteY1" fmla="*/ 228429 h 2304269"/>
              <a:gd name="connsiteX2" fmla="*/ 258600 w 266078"/>
              <a:gd name="connsiteY2" fmla="*/ 2257370 h 2304269"/>
              <a:gd name="connsiteX3" fmla="*/ 0 w 266078"/>
              <a:gd name="connsiteY3" fmla="*/ 2304269 h 2304269"/>
              <a:gd name="connsiteX4" fmla="*/ 0 w 266078"/>
              <a:gd name="connsiteY4" fmla="*/ 214 h 2304269"/>
              <a:gd name="connsiteX5" fmla="*/ 1058 w 266078"/>
              <a:gd name="connsiteY5" fmla="*/ 0 h 2304269"/>
              <a:gd name="connsiteX0" fmla="*/ 1058 w 266078"/>
              <a:gd name="connsiteY0" fmla="*/ 0 h 2304997"/>
              <a:gd name="connsiteX1" fmla="*/ 266078 w 266078"/>
              <a:gd name="connsiteY1" fmla="*/ 228429 h 2304997"/>
              <a:gd name="connsiteX2" fmla="*/ 258600 w 266078"/>
              <a:gd name="connsiteY2" fmla="*/ 2304997 h 2304997"/>
              <a:gd name="connsiteX3" fmla="*/ 0 w 266078"/>
              <a:gd name="connsiteY3" fmla="*/ 2304269 h 2304997"/>
              <a:gd name="connsiteX4" fmla="*/ 0 w 266078"/>
              <a:gd name="connsiteY4" fmla="*/ 214 h 2304997"/>
              <a:gd name="connsiteX5" fmla="*/ 1058 w 266078"/>
              <a:gd name="connsiteY5" fmla="*/ 0 h 23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78" h="2304997">
                <a:moveTo>
                  <a:pt x="1058" y="0"/>
                </a:moveTo>
                <a:cubicBezTo>
                  <a:pt x="83911" y="0"/>
                  <a:pt x="255624" y="35803"/>
                  <a:pt x="266078" y="228429"/>
                </a:cubicBezTo>
                <a:cubicBezTo>
                  <a:pt x="264335" y="916891"/>
                  <a:pt x="260343" y="1616535"/>
                  <a:pt x="258600" y="2304997"/>
                </a:cubicBezTo>
                <a:lnTo>
                  <a:pt x="0" y="2304269"/>
                </a:lnTo>
                <a:lnTo>
                  <a:pt x="0" y="214"/>
                </a:lnTo>
                <a:lnTo>
                  <a:pt x="105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ext Placeholder 7">
            <a:extLst>
              <a:ext uri="{FF2B5EF4-FFF2-40B4-BE49-F238E27FC236}">
                <a16:creationId xmlns:a16="http://schemas.microsoft.com/office/drawing/2014/main" id="{1D4F500F-3043-5843-99A7-602B6B659F27}"/>
              </a:ext>
            </a:extLst>
          </p:cNvPr>
          <p:cNvSpPr>
            <a:spLocks noGrp="1"/>
          </p:cNvSpPr>
          <p:nvPr>
            <p:ph type="body" sz="quarter" idx="14" hasCustomPrompt="1"/>
          </p:nvPr>
        </p:nvSpPr>
        <p:spPr>
          <a:xfrm>
            <a:off x="6147486" y="1600200"/>
            <a:ext cx="5358714" cy="923330"/>
          </a:xfrm>
          <a:prstGeom prst="rect">
            <a:avLst/>
          </a:prstGeom>
          <a:noFill/>
        </p:spPr>
        <p:txBody>
          <a:bodyPr wrap="square" lIns="0" tIns="0" rIns="0" bIns="0">
            <a:noAutofit/>
          </a:bodyPr>
          <a:lstStyle>
            <a:lvl1pPr marL="0" indent="0">
              <a:lnSpc>
                <a:spcPts val="3560"/>
              </a:lnSpc>
              <a:buNone/>
              <a:defRPr sz="3600" b="1" i="0">
                <a:solidFill>
                  <a:schemeClr val="bg1"/>
                </a:solidFill>
                <a:latin typeface="Montserr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Montserrat bold headline – 36pts</a:t>
            </a:r>
          </a:p>
        </p:txBody>
      </p:sp>
      <p:sp>
        <p:nvSpPr>
          <p:cNvPr id="20" name="Text Placeholder 2">
            <a:extLst>
              <a:ext uri="{FF2B5EF4-FFF2-40B4-BE49-F238E27FC236}">
                <a16:creationId xmlns:a16="http://schemas.microsoft.com/office/drawing/2014/main" id="{85A4DB26-253B-5A4C-BB32-AB8E9999AD17}"/>
              </a:ext>
            </a:extLst>
          </p:cNvPr>
          <p:cNvSpPr>
            <a:spLocks noGrp="1"/>
          </p:cNvSpPr>
          <p:nvPr>
            <p:ph type="body" sz="quarter" idx="15" hasCustomPrompt="1"/>
          </p:nvPr>
        </p:nvSpPr>
        <p:spPr>
          <a:xfrm>
            <a:off x="6147486" y="2577856"/>
            <a:ext cx="5358713" cy="276999"/>
          </a:xfrm>
          <a:prstGeom prst="rect">
            <a:avLst/>
          </a:prstGeom>
        </p:spPr>
        <p:txBody>
          <a:bodyPr lIns="0" tIns="0" rIns="0" bIns="0" anchor="b" anchorCtr="0">
            <a:noAutofit/>
          </a:bodyPr>
          <a:lstStyle>
            <a:lvl1pPr marL="0" indent="0">
              <a:buNone/>
              <a:defRPr sz="1800">
                <a:solidFill>
                  <a:schemeClr val="bg1"/>
                </a:solidFill>
                <a:latin typeface="+mn-lt"/>
              </a:defRPr>
            </a:lvl1pPr>
            <a:lvl2pPr marL="457200" indent="0">
              <a:buNone/>
              <a:defRPr sz="2000">
                <a:solidFill>
                  <a:schemeClr val="accent5"/>
                </a:solidFill>
                <a:latin typeface="Montserrat" pitchFamily="2" charset="77"/>
              </a:defRPr>
            </a:lvl2pPr>
            <a:lvl3pPr marL="914400" indent="0">
              <a:buNone/>
              <a:defRPr sz="2000">
                <a:solidFill>
                  <a:schemeClr val="accent5"/>
                </a:solidFill>
                <a:latin typeface="Montserrat" pitchFamily="2" charset="77"/>
              </a:defRPr>
            </a:lvl3pPr>
            <a:lvl4pPr marL="1371600" indent="0">
              <a:buNone/>
              <a:defRPr sz="2000">
                <a:solidFill>
                  <a:schemeClr val="accent5"/>
                </a:solidFill>
                <a:latin typeface="Montserrat" pitchFamily="2" charset="77"/>
              </a:defRPr>
            </a:lvl4pPr>
            <a:lvl5pPr marL="1828800" indent="0">
              <a:buNone/>
              <a:defRPr sz="2000">
                <a:solidFill>
                  <a:schemeClr val="accent5"/>
                </a:solidFill>
                <a:latin typeface="Montserrat" pitchFamily="2" charset="77"/>
              </a:defRPr>
            </a:lvl5pPr>
          </a:lstStyle>
          <a:p>
            <a:pPr lvl="0"/>
            <a:r>
              <a:rPr lang="en-US" dirty="0"/>
              <a:t>Montserrat regular subhead – 20pts</a:t>
            </a:r>
          </a:p>
        </p:txBody>
      </p:sp>
    </p:spTree>
    <p:extLst>
      <p:ext uri="{BB962C8B-B14F-4D97-AF65-F5344CB8AC3E}">
        <p14:creationId xmlns:p14="http://schemas.microsoft.com/office/powerpoint/2010/main" val="239810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spTree>
    <p:extLst>
      <p:ext uri="{BB962C8B-B14F-4D97-AF65-F5344CB8AC3E}">
        <p14:creationId xmlns:p14="http://schemas.microsoft.com/office/powerpoint/2010/main" val="3983836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sp>
        <p:nvSpPr>
          <p:cNvPr id="5" name="Text Placeholder 4">
            <a:extLst>
              <a:ext uri="{FF2B5EF4-FFF2-40B4-BE49-F238E27FC236}">
                <a16:creationId xmlns:a16="http://schemas.microsoft.com/office/drawing/2014/main" id="{9BAAF310-558F-864A-91C9-CE658267A73D}"/>
              </a:ext>
            </a:extLst>
          </p:cNvPr>
          <p:cNvSpPr>
            <a:spLocks noGrp="1"/>
          </p:cNvSpPr>
          <p:nvPr>
            <p:ph type="body" sz="quarter" idx="21"/>
          </p:nvPr>
        </p:nvSpPr>
        <p:spPr>
          <a:xfrm>
            <a:off x="685800" y="1828800"/>
            <a:ext cx="10820400" cy="3733800"/>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12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title_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a:xfrm>
            <a:off x="686301" y="609599"/>
            <a:ext cx="10819899" cy="533401"/>
          </a:xfrm>
        </p:spPr>
        <p:txBody>
          <a:bodyPr tIns="0" bIns="0" anchor="ctr"/>
          <a:lstStyle/>
          <a:p>
            <a:r>
              <a:rPr lang="en-US" dirty="0"/>
              <a:t>Headline goes here – 28pt Montserrat Bold </a:t>
            </a:r>
          </a:p>
        </p:txBody>
      </p:sp>
      <p:sp>
        <p:nvSpPr>
          <p:cNvPr id="5" name="Text Placeholder 4">
            <a:extLst>
              <a:ext uri="{FF2B5EF4-FFF2-40B4-BE49-F238E27FC236}">
                <a16:creationId xmlns:a16="http://schemas.microsoft.com/office/drawing/2014/main" id="{9BAAF310-558F-864A-91C9-CE658267A73D}"/>
              </a:ext>
            </a:extLst>
          </p:cNvPr>
          <p:cNvSpPr>
            <a:spLocks noGrp="1"/>
          </p:cNvSpPr>
          <p:nvPr>
            <p:ph type="body" sz="quarter" idx="21"/>
          </p:nvPr>
        </p:nvSpPr>
        <p:spPr>
          <a:xfrm>
            <a:off x="685800" y="1828799"/>
            <a:ext cx="10820399" cy="3733801"/>
          </a:xfrm>
        </p:spPr>
        <p:txBody>
          <a:bodyPr tIns="0" bIns="0">
            <a:noAutofit/>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2656DDFC-DFE9-E94B-BC6C-A9D4236B4C67}"/>
              </a:ext>
            </a:extLst>
          </p:cNvPr>
          <p:cNvSpPr>
            <a:spLocks noGrp="1"/>
          </p:cNvSpPr>
          <p:nvPr>
            <p:ph type="body" sz="quarter" idx="22"/>
          </p:nvPr>
        </p:nvSpPr>
        <p:spPr>
          <a:xfrm>
            <a:off x="685801" y="1143000"/>
            <a:ext cx="10820404" cy="360698"/>
          </a:xfrm>
        </p:spPr>
        <p:txBody>
          <a:bodyPr anchor="t" anchorCtr="0"/>
          <a:lstStyle>
            <a:lvl1pPr marL="0" indent="0">
              <a:buNone/>
              <a:defRPr>
                <a:solidFill>
                  <a:schemeClr val="tx2"/>
                </a:solidFill>
              </a:defRPr>
            </a:lvl1pPr>
            <a:lvl2pPr marL="182880" indent="0">
              <a:buNone/>
              <a:defRPr/>
            </a:lvl2pPr>
          </a:lstStyle>
          <a:p>
            <a:pPr lvl="0"/>
            <a:r>
              <a:rPr lang="en-US" dirty="0"/>
              <a:t>Click to edit Master text styles</a:t>
            </a:r>
          </a:p>
        </p:txBody>
      </p:sp>
    </p:spTree>
    <p:extLst>
      <p:ext uri="{BB962C8B-B14F-4D97-AF65-F5344CB8AC3E}">
        <p14:creationId xmlns:p14="http://schemas.microsoft.com/office/powerpoint/2010/main" val="2907220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11" name="Title 10">
            <a:extLst>
              <a:ext uri="{FF2B5EF4-FFF2-40B4-BE49-F238E27FC236}">
                <a16:creationId xmlns:a16="http://schemas.microsoft.com/office/drawing/2014/main" id="{4CBFA5F0-EB4A-3943-B0A7-18ACC9B6D42F}"/>
              </a:ext>
            </a:extLst>
          </p:cNvPr>
          <p:cNvSpPr>
            <a:spLocks noGrp="1"/>
          </p:cNvSpPr>
          <p:nvPr>
            <p:ph type="title" hasCustomPrompt="1"/>
          </p:nvPr>
        </p:nvSpPr>
        <p:spPr/>
        <p:txBody>
          <a:bodyPr/>
          <a:lstStyle/>
          <a:p>
            <a:r>
              <a:rPr lang="en-US" dirty="0"/>
              <a:t>Headline goes here – 28pt Montserrat Bold </a:t>
            </a:r>
          </a:p>
        </p:txBody>
      </p:sp>
      <p:sp>
        <p:nvSpPr>
          <p:cNvPr id="10" name="Text Placeholder 2">
            <a:extLst>
              <a:ext uri="{FF2B5EF4-FFF2-40B4-BE49-F238E27FC236}">
                <a16:creationId xmlns:a16="http://schemas.microsoft.com/office/drawing/2014/main" id="{7793905F-ACEA-934B-9707-35CA221CE21C}"/>
              </a:ext>
            </a:extLst>
          </p:cNvPr>
          <p:cNvSpPr>
            <a:spLocks noGrp="1"/>
          </p:cNvSpPr>
          <p:nvPr>
            <p:ph type="body" sz="quarter" idx="19" hasCustomPrompt="1"/>
          </p:nvPr>
        </p:nvSpPr>
        <p:spPr>
          <a:xfrm>
            <a:off x="685800" y="1828801"/>
            <a:ext cx="10820400" cy="2743200"/>
          </a:xfrm>
          <a:prstGeom prst="rect">
            <a:avLst/>
          </a:prstGeom>
        </p:spPr>
        <p:txBody>
          <a:bodyPr/>
          <a:lstStyle>
            <a:lvl1pPr marL="0" indent="0">
              <a:lnSpc>
                <a:spcPct val="100000"/>
              </a:lnSpc>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a:p>
            <a:pPr lvl="0"/>
            <a:endParaRPr lang="en-US" dirty="0"/>
          </a:p>
        </p:txBody>
      </p:sp>
      <p:sp>
        <p:nvSpPr>
          <p:cNvPr id="12" name="Text Placeholder 2">
            <a:extLst>
              <a:ext uri="{FF2B5EF4-FFF2-40B4-BE49-F238E27FC236}">
                <a16:creationId xmlns:a16="http://schemas.microsoft.com/office/drawing/2014/main" id="{CA32C768-7DD0-BC4E-B878-72C51E9CF36A}"/>
              </a:ext>
            </a:extLst>
          </p:cNvPr>
          <p:cNvSpPr>
            <a:spLocks noGrp="1"/>
          </p:cNvSpPr>
          <p:nvPr>
            <p:ph type="body" sz="quarter" idx="17" hasCustomPrompt="1"/>
          </p:nvPr>
        </p:nvSpPr>
        <p:spPr>
          <a:xfrm>
            <a:off x="685800" y="4803397"/>
            <a:ext cx="10820399" cy="759203"/>
          </a:xfrm>
          <a:prstGeom prst="rect">
            <a:avLst/>
          </a:prstGeom>
        </p:spPr>
        <p:txBody>
          <a:bodyPr/>
          <a:lstStyle>
            <a:lvl1pPr marL="0" indent="0">
              <a:lnSpc>
                <a:spcPct val="100000"/>
              </a:lnSpc>
              <a:buNone/>
              <a:defRPr sz="1200" b="0"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p:txBody>
      </p:sp>
    </p:spTree>
    <p:extLst>
      <p:ext uri="{BB962C8B-B14F-4D97-AF65-F5344CB8AC3E}">
        <p14:creationId xmlns:p14="http://schemas.microsoft.com/office/powerpoint/2010/main" val="1941669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9D6B-4380-A94E-A254-E420FB5718A3}"/>
              </a:ext>
            </a:extLst>
          </p:cNvPr>
          <p:cNvSpPr>
            <a:spLocks noGrp="1"/>
          </p:cNvSpPr>
          <p:nvPr>
            <p:ph type="title" hasCustomPrompt="1"/>
          </p:nvPr>
        </p:nvSpPr>
        <p:spPr/>
        <p:txBody>
          <a:bodyPr/>
          <a:lstStyle/>
          <a:p>
            <a:pPr lvl="0"/>
            <a:r>
              <a:rPr lang="en-US" dirty="0"/>
              <a:t>Headline goes here – 28pt Montserrat Bold </a:t>
            </a:r>
          </a:p>
        </p:txBody>
      </p:sp>
      <p:sp>
        <p:nvSpPr>
          <p:cNvPr id="8" name="Picture Placeholder 2">
            <a:extLst>
              <a:ext uri="{FF2B5EF4-FFF2-40B4-BE49-F238E27FC236}">
                <a16:creationId xmlns:a16="http://schemas.microsoft.com/office/drawing/2014/main" id="{74FAF7DA-67B2-AF44-9615-035A634901E0}"/>
              </a:ext>
            </a:extLst>
          </p:cNvPr>
          <p:cNvSpPr>
            <a:spLocks noGrp="1"/>
          </p:cNvSpPr>
          <p:nvPr>
            <p:ph type="pic" sz="quarter" idx="18" hasCustomPrompt="1"/>
          </p:nvPr>
        </p:nvSpPr>
        <p:spPr>
          <a:xfrm>
            <a:off x="685800" y="1828802"/>
            <a:ext cx="5200511" cy="2743200"/>
          </a:xfrm>
          <a:prstGeom prst="rect">
            <a:avLst/>
          </a:prstGeom>
        </p:spPr>
        <p:txBody>
          <a:bodyPr anchor="ctr"/>
          <a:lstStyle>
            <a:lvl1pPr marL="0" indent="0" algn="ctr">
              <a:buNone/>
              <a:defRPr sz="1800" b="0" i="0">
                <a:latin typeface="Montserrat" pitchFamily="2" charset="77"/>
              </a:defRPr>
            </a:lvl1pPr>
          </a:lstStyle>
          <a:p>
            <a:r>
              <a:rPr lang="en-US" dirty="0"/>
              <a:t>Insert photo</a:t>
            </a:r>
          </a:p>
        </p:txBody>
      </p:sp>
      <p:sp>
        <p:nvSpPr>
          <p:cNvPr id="9" name="Text Placeholder 2">
            <a:extLst>
              <a:ext uri="{FF2B5EF4-FFF2-40B4-BE49-F238E27FC236}">
                <a16:creationId xmlns:a16="http://schemas.microsoft.com/office/drawing/2014/main" id="{79CAFAA9-2ECD-ED44-AAB4-7A884B22BF31}"/>
              </a:ext>
            </a:extLst>
          </p:cNvPr>
          <p:cNvSpPr>
            <a:spLocks noGrp="1"/>
          </p:cNvSpPr>
          <p:nvPr>
            <p:ph type="body" sz="quarter" idx="15" hasCustomPrompt="1"/>
          </p:nvPr>
        </p:nvSpPr>
        <p:spPr>
          <a:xfrm>
            <a:off x="685801" y="4803397"/>
            <a:ext cx="5200511" cy="759203"/>
          </a:xfrm>
          <a:prstGeom prst="rect">
            <a:avLst/>
          </a:prstGeom>
        </p:spPr>
        <p:txBody>
          <a:bodyPr lIns="0" tIns="0" rIns="0" bIns="0">
            <a:noAutofit/>
          </a:bodyPr>
          <a:lstStyle>
            <a:lvl1pPr marL="0" indent="0">
              <a:lnSpc>
                <a:spcPct val="100000"/>
              </a:lnSpc>
              <a:spcBef>
                <a:spcPts val="0"/>
              </a:spcBef>
              <a:spcAft>
                <a:spcPts val="600"/>
              </a:spcAft>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a:p>
            <a:pPr lvl="0"/>
            <a:endParaRPr lang="en-US" dirty="0"/>
          </a:p>
        </p:txBody>
      </p:sp>
      <p:sp>
        <p:nvSpPr>
          <p:cNvPr id="10" name="Text Placeholder 2">
            <a:extLst>
              <a:ext uri="{FF2B5EF4-FFF2-40B4-BE49-F238E27FC236}">
                <a16:creationId xmlns:a16="http://schemas.microsoft.com/office/drawing/2014/main" id="{9D9635F5-6A95-104A-8F95-F5912B349BD0}"/>
              </a:ext>
            </a:extLst>
          </p:cNvPr>
          <p:cNvSpPr>
            <a:spLocks noGrp="1"/>
          </p:cNvSpPr>
          <p:nvPr>
            <p:ph type="body" sz="quarter" idx="19" hasCustomPrompt="1"/>
          </p:nvPr>
        </p:nvSpPr>
        <p:spPr>
          <a:xfrm>
            <a:off x="6305054" y="1828801"/>
            <a:ext cx="5201146" cy="2743199"/>
          </a:xfrm>
          <a:prstGeom prst="rect">
            <a:avLst/>
          </a:prstGeom>
        </p:spPr>
        <p:txBody>
          <a:bodyPr lIns="0" tIns="0" rIns="0" bIns="0">
            <a:noAutofit/>
          </a:bodyPr>
          <a:lstStyle>
            <a:lvl1pPr marL="0" indent="0">
              <a:lnSpc>
                <a:spcPct val="100000"/>
              </a:lnSpc>
              <a:spcBef>
                <a:spcPts val="0"/>
              </a:spcBef>
              <a:spcAft>
                <a:spcPts val="600"/>
              </a:spcAft>
              <a:buNone/>
              <a:defRPr sz="1200" b="1"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a:p>
            <a:pPr lvl="0"/>
            <a:endParaRPr lang="en-US" dirty="0"/>
          </a:p>
        </p:txBody>
      </p:sp>
      <p:sp>
        <p:nvSpPr>
          <p:cNvPr id="11" name="Text Placeholder 2">
            <a:extLst>
              <a:ext uri="{FF2B5EF4-FFF2-40B4-BE49-F238E27FC236}">
                <a16:creationId xmlns:a16="http://schemas.microsoft.com/office/drawing/2014/main" id="{0FC1FAC5-8967-AB49-A7A9-C64676322D70}"/>
              </a:ext>
            </a:extLst>
          </p:cNvPr>
          <p:cNvSpPr>
            <a:spLocks noGrp="1"/>
          </p:cNvSpPr>
          <p:nvPr>
            <p:ph type="body" sz="quarter" idx="17" hasCustomPrompt="1"/>
          </p:nvPr>
        </p:nvSpPr>
        <p:spPr>
          <a:xfrm>
            <a:off x="6305054" y="4803397"/>
            <a:ext cx="5201146" cy="759203"/>
          </a:xfrm>
          <a:prstGeom prst="rect">
            <a:avLst/>
          </a:prstGeom>
        </p:spPr>
        <p:txBody>
          <a:bodyPr lIns="0" tIns="0" rIns="0" bIns="0"/>
          <a:lstStyle>
            <a:lvl1pPr marL="0" indent="0">
              <a:lnSpc>
                <a:spcPct val="100000"/>
              </a:lnSpc>
              <a:spcBef>
                <a:spcPts val="0"/>
              </a:spcBef>
              <a:spcAft>
                <a:spcPts val="600"/>
              </a:spcAft>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p:txBody>
      </p:sp>
    </p:spTree>
    <p:extLst>
      <p:ext uri="{BB962C8B-B14F-4D97-AF65-F5344CB8AC3E}">
        <p14:creationId xmlns:p14="http://schemas.microsoft.com/office/powerpoint/2010/main" val="1488797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04A39EDB-6593-2149-AE6B-211891F6799B}"/>
              </a:ext>
            </a:extLst>
          </p:cNvPr>
          <p:cNvSpPr>
            <a:spLocks noGrp="1"/>
          </p:cNvSpPr>
          <p:nvPr>
            <p:ph type="body" sz="quarter" idx="19" hasCustomPrompt="1"/>
          </p:nvPr>
        </p:nvSpPr>
        <p:spPr>
          <a:xfrm>
            <a:off x="685800" y="1828801"/>
            <a:ext cx="10820400" cy="2743200"/>
          </a:xfrm>
          <a:prstGeom prst="rect">
            <a:avLst/>
          </a:prstGeom>
        </p:spPr>
        <p:txBody>
          <a:bodyPr lIns="0" tIns="0" rIns="0" bIns="0">
            <a:noAutofit/>
          </a:bodyPr>
          <a:lstStyle>
            <a:lvl1pPr marL="0" indent="0">
              <a:lnSpc>
                <a:spcPct val="110000"/>
              </a:lnSpc>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a:p>
            <a:pPr lvl="0"/>
            <a:endParaRPr lang="en-US" dirty="0"/>
          </a:p>
        </p:txBody>
      </p:sp>
      <p:sp>
        <p:nvSpPr>
          <p:cNvPr id="18" name="Text Placeholder 2">
            <a:extLst>
              <a:ext uri="{FF2B5EF4-FFF2-40B4-BE49-F238E27FC236}">
                <a16:creationId xmlns:a16="http://schemas.microsoft.com/office/drawing/2014/main" id="{4F87A75C-5CA9-CB4F-8563-0726235A6EFE}"/>
              </a:ext>
            </a:extLst>
          </p:cNvPr>
          <p:cNvSpPr>
            <a:spLocks noGrp="1"/>
          </p:cNvSpPr>
          <p:nvPr>
            <p:ph type="body" sz="quarter" idx="17" hasCustomPrompt="1"/>
          </p:nvPr>
        </p:nvSpPr>
        <p:spPr>
          <a:xfrm>
            <a:off x="685800" y="4803397"/>
            <a:ext cx="10820399" cy="759203"/>
          </a:xfrm>
          <a:prstGeom prst="rect">
            <a:avLst/>
          </a:prstGeom>
        </p:spPr>
        <p:txBody>
          <a:bodyPr lIns="0" tIns="0" rIns="0" bIns="0">
            <a:noAutofit/>
          </a:bodyPr>
          <a:lstStyle>
            <a:lvl1pPr marL="0" indent="0">
              <a:lnSpc>
                <a:spcPct val="110000"/>
              </a:lnSpc>
              <a:buNone/>
              <a:defRPr sz="1200" b="0"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p:txBody>
      </p:sp>
      <p:sp>
        <p:nvSpPr>
          <p:cNvPr id="2" name="Footer Placeholder 1">
            <a:extLst>
              <a:ext uri="{FF2B5EF4-FFF2-40B4-BE49-F238E27FC236}">
                <a16:creationId xmlns:a16="http://schemas.microsoft.com/office/drawing/2014/main" id="{45C6DB90-865F-1D4E-9FDF-14EBE0F94EED}"/>
              </a:ext>
            </a:extLst>
          </p:cNvPr>
          <p:cNvSpPr>
            <a:spLocks noGrp="1"/>
          </p:cNvSpPr>
          <p:nvPr>
            <p:ph type="ftr" sz="quarter" idx="20"/>
          </p:nvPr>
        </p:nvSpPr>
        <p:spPr/>
        <p:txBody>
          <a:bodyPr/>
          <a:lstStyle/>
          <a:p>
            <a:endParaRPr lang="en-US" dirty="0"/>
          </a:p>
        </p:txBody>
      </p:sp>
      <p:sp>
        <p:nvSpPr>
          <p:cNvPr id="5" name="Title 4">
            <a:extLst>
              <a:ext uri="{FF2B5EF4-FFF2-40B4-BE49-F238E27FC236}">
                <a16:creationId xmlns:a16="http://schemas.microsoft.com/office/drawing/2014/main" id="{C37B4E60-8315-AD48-AC5B-BE56CA38AC44}"/>
              </a:ext>
            </a:extLst>
          </p:cNvPr>
          <p:cNvSpPr>
            <a:spLocks noGrp="1"/>
          </p:cNvSpPr>
          <p:nvPr>
            <p:ph type="title" hasCustomPrompt="1"/>
          </p:nvPr>
        </p:nvSpPr>
        <p:spPr/>
        <p:txBody>
          <a:bodyPr/>
          <a:lstStyle/>
          <a:p>
            <a:r>
              <a:rPr lang="en-US" dirty="0"/>
              <a:t>Headline goes here – 28pt Montserrat Bold </a:t>
            </a:r>
          </a:p>
        </p:txBody>
      </p:sp>
    </p:spTree>
    <p:extLst>
      <p:ext uri="{BB962C8B-B14F-4D97-AF65-F5344CB8AC3E}">
        <p14:creationId xmlns:p14="http://schemas.microsoft.com/office/powerpoint/2010/main" val="93388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3DAEC286-09F8-0D49-8060-F61102B520B5}"/>
              </a:ext>
            </a:extLst>
          </p:cNvPr>
          <p:cNvSpPr>
            <a:spLocks noGrp="1"/>
          </p:cNvSpPr>
          <p:nvPr>
            <p:ph type="body" sz="quarter" idx="16" hasCustomPrompt="1"/>
          </p:nvPr>
        </p:nvSpPr>
        <p:spPr>
          <a:xfrm>
            <a:off x="685798" y="1828801"/>
            <a:ext cx="5410201" cy="1972634"/>
          </a:xfrm>
          <a:prstGeom prst="rect">
            <a:avLst/>
          </a:prstGeom>
        </p:spPr>
        <p:txBody>
          <a:bodyPr/>
          <a:lstStyle>
            <a:lvl1pPr marL="0" indent="0">
              <a:lnSpc>
                <a:spcPct val="100000"/>
              </a:lnSpc>
              <a:buNone/>
              <a:defRPr sz="1100" b="0" i="0">
                <a:solidFill>
                  <a:schemeClr val="tx2"/>
                </a:solidFill>
                <a:latin typeface="+mn-lt"/>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regular 11pt</a:t>
            </a:r>
          </a:p>
          <a:p>
            <a:pPr lvl="0"/>
            <a:endParaRPr lang="en-US" dirty="0"/>
          </a:p>
        </p:txBody>
      </p:sp>
      <p:sp>
        <p:nvSpPr>
          <p:cNvPr id="19" name="Text Placeholder 2">
            <a:extLst>
              <a:ext uri="{FF2B5EF4-FFF2-40B4-BE49-F238E27FC236}">
                <a16:creationId xmlns:a16="http://schemas.microsoft.com/office/drawing/2014/main" id="{58379A93-0CC5-B746-8BBC-E83B7E00CD5E}"/>
              </a:ext>
            </a:extLst>
          </p:cNvPr>
          <p:cNvSpPr>
            <a:spLocks noGrp="1"/>
          </p:cNvSpPr>
          <p:nvPr>
            <p:ph type="body" sz="quarter" idx="17" hasCustomPrompt="1"/>
          </p:nvPr>
        </p:nvSpPr>
        <p:spPr>
          <a:xfrm>
            <a:off x="685800" y="4063342"/>
            <a:ext cx="5410199" cy="995246"/>
          </a:xfrm>
          <a:prstGeom prst="rect">
            <a:avLst/>
          </a:prstGeom>
        </p:spPr>
        <p:txBody>
          <a:bodyPr/>
          <a:lstStyle>
            <a:lvl1pPr marL="0" indent="0">
              <a:lnSpc>
                <a:spcPct val="100000"/>
              </a:lnSpc>
              <a:buNone/>
              <a:defRPr sz="1200" b="0"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p:txBody>
      </p:sp>
      <p:sp>
        <p:nvSpPr>
          <p:cNvPr id="20" name="Rectangle 19">
            <a:extLst>
              <a:ext uri="{FF2B5EF4-FFF2-40B4-BE49-F238E27FC236}">
                <a16:creationId xmlns:a16="http://schemas.microsoft.com/office/drawing/2014/main" id="{E7F09F36-4093-6245-93BA-D4D98D3D0C40}"/>
              </a:ext>
            </a:extLst>
          </p:cNvPr>
          <p:cNvSpPr/>
          <p:nvPr/>
        </p:nvSpPr>
        <p:spPr>
          <a:xfrm>
            <a:off x="7962179" y="0"/>
            <a:ext cx="3540351" cy="2771349"/>
          </a:xfrm>
          <a:prstGeom prst="rect">
            <a:avLst/>
          </a:prstGeom>
          <a:solidFill>
            <a:srgbClr val="B8B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1">
            <a:extLst>
              <a:ext uri="{FF2B5EF4-FFF2-40B4-BE49-F238E27FC236}">
                <a16:creationId xmlns:a16="http://schemas.microsoft.com/office/drawing/2014/main" id="{102A8464-8825-0148-8A10-CB012E898175}"/>
              </a:ext>
            </a:extLst>
          </p:cNvPr>
          <p:cNvSpPr>
            <a:spLocks noGrp="1"/>
          </p:cNvSpPr>
          <p:nvPr>
            <p:ph type="body" sz="quarter" idx="18" hasCustomPrompt="1"/>
          </p:nvPr>
        </p:nvSpPr>
        <p:spPr>
          <a:xfrm>
            <a:off x="7961698" y="3460991"/>
            <a:ext cx="3540351" cy="995247"/>
          </a:xfrm>
          <a:prstGeom prst="rect">
            <a:avLst/>
          </a:prstGeom>
        </p:spPr>
        <p:txBody>
          <a:bodyPr lIns="0" rIns="0"/>
          <a:lstStyle>
            <a:lvl1pPr marL="182880" indent="-182880">
              <a:lnSpc>
                <a:spcPct val="100000"/>
              </a:lnSpc>
              <a:buFont typeface="Arial" panose="020B0604020202020204" pitchFamily="34" charset="0"/>
              <a:buChar char="•"/>
              <a:defRPr sz="1100">
                <a:solidFill>
                  <a:schemeClr val="accent3"/>
                </a:solidFill>
                <a:latin typeface="+mn-lt"/>
              </a:defRPr>
            </a:lvl1pPr>
            <a:lvl2pPr marL="457200" indent="0">
              <a:buNone/>
              <a:defRPr sz="1100">
                <a:solidFill>
                  <a:schemeClr val="accent3"/>
                </a:solidFill>
                <a:latin typeface="Montserrat" pitchFamily="2" charset="77"/>
              </a:defRPr>
            </a:lvl2pPr>
            <a:lvl3pPr marL="914400" indent="0">
              <a:buNone/>
              <a:defRPr sz="1100">
                <a:solidFill>
                  <a:schemeClr val="accent3"/>
                </a:solidFill>
                <a:latin typeface="Montserrat" pitchFamily="2" charset="77"/>
              </a:defRPr>
            </a:lvl3pPr>
            <a:lvl4pPr marL="1371600" indent="0">
              <a:buNone/>
              <a:defRPr sz="1100">
                <a:solidFill>
                  <a:schemeClr val="accent3"/>
                </a:solidFill>
                <a:latin typeface="Montserrat" pitchFamily="2" charset="77"/>
              </a:defRPr>
            </a:lvl4pPr>
            <a:lvl5pPr marL="1828800" indent="0">
              <a:buNone/>
              <a:defRPr sz="1100">
                <a:solidFill>
                  <a:schemeClr val="accent3"/>
                </a:solidFill>
                <a:latin typeface="Montserrat" pitchFamily="2" charset="77"/>
              </a:defRPr>
            </a:lvl5pPr>
          </a:lstStyle>
          <a:p>
            <a:pPr>
              <a:lnSpc>
                <a:spcPct val="110000"/>
              </a:lnSpc>
            </a:pPr>
            <a:r>
              <a:rPr lang="en-US" sz="1100" dirty="0">
                <a:solidFill>
                  <a:srgbClr val="77858B"/>
                </a:solidFill>
                <a:latin typeface="Montserrat" pitchFamily="2" charset="77"/>
                <a:ea typeface="+mn-lt"/>
                <a:cs typeface="+mn-lt"/>
              </a:rPr>
              <a:t>Montserrat regular 11pt bullet point.</a:t>
            </a:r>
            <a:endParaRPr lang="en-US" dirty="0">
              <a:solidFill>
                <a:srgbClr val="77858B"/>
              </a:solidFill>
              <a:latin typeface="Montserrat" pitchFamily="2" charset="77"/>
              <a:ea typeface="+mn-lt"/>
              <a:cs typeface="+mn-lt"/>
            </a:endParaRPr>
          </a:p>
        </p:txBody>
      </p:sp>
      <p:sp>
        <p:nvSpPr>
          <p:cNvPr id="24" name="Text Placeholder 24">
            <a:extLst>
              <a:ext uri="{FF2B5EF4-FFF2-40B4-BE49-F238E27FC236}">
                <a16:creationId xmlns:a16="http://schemas.microsoft.com/office/drawing/2014/main" id="{CCA704EA-126C-1649-9A16-1A2E097A035D}"/>
              </a:ext>
            </a:extLst>
          </p:cNvPr>
          <p:cNvSpPr>
            <a:spLocks noGrp="1"/>
          </p:cNvSpPr>
          <p:nvPr>
            <p:ph type="body" sz="quarter" idx="19" hasCustomPrompt="1"/>
          </p:nvPr>
        </p:nvSpPr>
        <p:spPr>
          <a:xfrm>
            <a:off x="7961698" y="3040799"/>
            <a:ext cx="3540352" cy="308618"/>
          </a:xfrm>
          <a:prstGeom prst="rect">
            <a:avLst/>
          </a:prstGeom>
        </p:spPr>
        <p:txBody>
          <a:bodyPr lIns="0" rIns="0"/>
          <a:lstStyle>
            <a:lvl1pPr marL="0" indent="0">
              <a:lnSpc>
                <a:spcPct val="100000"/>
              </a:lnSpc>
              <a:buNone/>
              <a:defRPr sz="1400" b="1">
                <a:solidFill>
                  <a:schemeClr val="accent1"/>
                </a:solidFill>
                <a:latin typeface="Montserrat" pitchFamily="2" charset="77"/>
              </a:defRPr>
            </a:lvl1pPr>
            <a:lvl2pPr marL="457200" indent="0">
              <a:buNone/>
              <a:defRPr sz="1400" b="1">
                <a:solidFill>
                  <a:schemeClr val="accent1"/>
                </a:solidFill>
                <a:latin typeface="Montserrat" pitchFamily="2" charset="77"/>
              </a:defRPr>
            </a:lvl2pPr>
            <a:lvl3pPr marL="914400" indent="0">
              <a:buNone/>
              <a:defRPr sz="1400" b="1">
                <a:solidFill>
                  <a:schemeClr val="accent1"/>
                </a:solidFill>
                <a:latin typeface="Montserrat" pitchFamily="2" charset="77"/>
              </a:defRPr>
            </a:lvl3pPr>
            <a:lvl4pPr marL="1371600" indent="0">
              <a:buNone/>
              <a:defRPr sz="1400" b="1">
                <a:solidFill>
                  <a:schemeClr val="accent1"/>
                </a:solidFill>
                <a:latin typeface="Montserrat" pitchFamily="2" charset="77"/>
              </a:defRPr>
            </a:lvl4pPr>
            <a:lvl5pPr marL="1828800" indent="0">
              <a:buNone/>
              <a:defRPr sz="1400" b="1">
                <a:solidFill>
                  <a:schemeClr val="accent1"/>
                </a:solidFill>
                <a:latin typeface="Montserrat" pitchFamily="2" charset="77"/>
              </a:defRPr>
            </a:lvl5pPr>
          </a:lstStyle>
          <a:p>
            <a:pPr lvl="0"/>
            <a:r>
              <a:rPr lang="en-US" dirty="0"/>
              <a:t>Montserrat bold 14pt subhead:</a:t>
            </a:r>
          </a:p>
        </p:txBody>
      </p:sp>
      <p:sp>
        <p:nvSpPr>
          <p:cNvPr id="2" name="Footer Placeholder 1">
            <a:extLst>
              <a:ext uri="{FF2B5EF4-FFF2-40B4-BE49-F238E27FC236}">
                <a16:creationId xmlns:a16="http://schemas.microsoft.com/office/drawing/2014/main" id="{E9963F58-EC82-484F-9E5C-3A81E1829EEC}"/>
              </a:ext>
            </a:extLst>
          </p:cNvPr>
          <p:cNvSpPr>
            <a:spLocks noGrp="1"/>
          </p:cNvSpPr>
          <p:nvPr>
            <p:ph type="ftr" sz="quarter" idx="20"/>
          </p:nvPr>
        </p:nvSpPr>
        <p:spPr/>
        <p:txBody>
          <a:bodyPr/>
          <a:lstStyle/>
          <a:p>
            <a:endParaRPr lang="en-US" dirty="0"/>
          </a:p>
        </p:txBody>
      </p:sp>
      <p:sp>
        <p:nvSpPr>
          <p:cNvPr id="25" name="Freeform 24">
            <a:extLst>
              <a:ext uri="{FF2B5EF4-FFF2-40B4-BE49-F238E27FC236}">
                <a16:creationId xmlns:a16="http://schemas.microsoft.com/office/drawing/2014/main" id="{064FF45D-C964-A745-A4F0-7AB5E752B132}"/>
              </a:ext>
            </a:extLst>
          </p:cNvPr>
          <p:cNvSpPr/>
          <p:nvPr userDrawn="1"/>
        </p:nvSpPr>
        <p:spPr>
          <a:xfrm>
            <a:off x="8278489" y="0"/>
            <a:ext cx="73152" cy="548640"/>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 Placeholder 4">
            <a:extLst>
              <a:ext uri="{FF2B5EF4-FFF2-40B4-BE49-F238E27FC236}">
                <a16:creationId xmlns:a16="http://schemas.microsoft.com/office/drawing/2014/main" id="{19D435D1-4EC0-DD40-B596-5D69D63D14C4}"/>
              </a:ext>
            </a:extLst>
          </p:cNvPr>
          <p:cNvSpPr>
            <a:spLocks noGrp="1"/>
          </p:cNvSpPr>
          <p:nvPr>
            <p:ph type="body" sz="quarter" idx="21" hasCustomPrompt="1"/>
          </p:nvPr>
        </p:nvSpPr>
        <p:spPr>
          <a:xfrm>
            <a:off x="8278489" y="609601"/>
            <a:ext cx="2922911" cy="1905000"/>
          </a:xfrm>
        </p:spPr>
        <p:txBody>
          <a:bodyPr/>
          <a:lstStyle>
            <a:lvl1pPr marL="0" indent="0">
              <a:lnSpc>
                <a:spcPts val="2880"/>
              </a:lnSpc>
              <a:buNone/>
              <a:defRPr sz="2400" b="1" i="0">
                <a:solidFill>
                  <a:schemeClr val="bg1"/>
                </a:solidFill>
                <a:latin typeface="Montserrat" pitchFamily="2" charset="77"/>
              </a:defRPr>
            </a:lvl1pPr>
            <a:lvl2pPr marL="182880" indent="0">
              <a:buNone/>
              <a:defRPr/>
            </a:lvl2pPr>
          </a:lstStyle>
          <a:p>
            <a:pPr lvl="0"/>
            <a:r>
              <a:rPr lang="en-US" dirty="0"/>
              <a:t>Montserrat Bold – 24pts pull out fact/quote</a:t>
            </a:r>
          </a:p>
        </p:txBody>
      </p:sp>
      <p:sp>
        <p:nvSpPr>
          <p:cNvPr id="4" name="Title 3">
            <a:extLst>
              <a:ext uri="{FF2B5EF4-FFF2-40B4-BE49-F238E27FC236}">
                <a16:creationId xmlns:a16="http://schemas.microsoft.com/office/drawing/2014/main" id="{01DDAE1C-795E-934F-A427-EE2CB68FE4D4}"/>
              </a:ext>
            </a:extLst>
          </p:cNvPr>
          <p:cNvSpPr>
            <a:spLocks noGrp="1"/>
          </p:cNvSpPr>
          <p:nvPr>
            <p:ph type="title" hasCustomPrompt="1"/>
          </p:nvPr>
        </p:nvSpPr>
        <p:spPr>
          <a:xfrm>
            <a:off x="689469" y="609600"/>
            <a:ext cx="5406531" cy="894098"/>
          </a:xfrm>
        </p:spPr>
        <p:txBody>
          <a:bodyPr/>
          <a:lstStyle/>
          <a:p>
            <a:r>
              <a:rPr lang="en-US" dirty="0"/>
              <a:t>Headline goes here – </a:t>
            </a:r>
            <a:br>
              <a:rPr lang="en-US" dirty="0"/>
            </a:br>
            <a:r>
              <a:rPr lang="en-US" dirty="0"/>
              <a:t>28pt Montserrat Bold </a:t>
            </a:r>
          </a:p>
        </p:txBody>
      </p:sp>
    </p:spTree>
    <p:extLst>
      <p:ext uri="{BB962C8B-B14F-4D97-AF65-F5344CB8AC3E}">
        <p14:creationId xmlns:p14="http://schemas.microsoft.com/office/powerpoint/2010/main" val="3030397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0B5A891-4DD3-F447-B5CB-D2BE15D15551}"/>
              </a:ext>
            </a:extLst>
          </p:cNvPr>
          <p:cNvSpPr>
            <a:spLocks noGrp="1"/>
          </p:cNvSpPr>
          <p:nvPr>
            <p:ph type="body" sz="quarter" idx="15" hasCustomPrompt="1"/>
          </p:nvPr>
        </p:nvSpPr>
        <p:spPr>
          <a:xfrm>
            <a:off x="689522" y="1828799"/>
            <a:ext cx="5406478" cy="1121789"/>
          </a:xfrm>
          <a:prstGeom prst="rect">
            <a:avLst/>
          </a:prstGeom>
        </p:spPr>
        <p:txBody>
          <a:bodyPr lIns="0" tIns="0" rIns="0" bIns="0">
            <a:noAutofit/>
          </a:bodyPr>
          <a:lstStyle>
            <a:lvl1pPr marL="0" indent="0">
              <a:lnSpc>
                <a:spcPct val="110000"/>
              </a:lnSpc>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a:p>
            <a:pPr lvl="0"/>
            <a:endParaRPr lang="en-US" dirty="0"/>
          </a:p>
        </p:txBody>
      </p:sp>
      <p:sp>
        <p:nvSpPr>
          <p:cNvPr id="11" name="Text Placeholder 2">
            <a:extLst>
              <a:ext uri="{FF2B5EF4-FFF2-40B4-BE49-F238E27FC236}">
                <a16:creationId xmlns:a16="http://schemas.microsoft.com/office/drawing/2014/main" id="{25199696-B985-DC4B-BF91-0690FBC65A04}"/>
              </a:ext>
            </a:extLst>
          </p:cNvPr>
          <p:cNvSpPr>
            <a:spLocks noGrp="1"/>
          </p:cNvSpPr>
          <p:nvPr>
            <p:ph type="body" sz="quarter" idx="16" hasCustomPrompt="1"/>
          </p:nvPr>
        </p:nvSpPr>
        <p:spPr>
          <a:xfrm>
            <a:off x="685800" y="3185904"/>
            <a:ext cx="5410200" cy="1386097"/>
          </a:xfrm>
          <a:prstGeom prst="rect">
            <a:avLst/>
          </a:prstGeom>
        </p:spPr>
        <p:txBody>
          <a:bodyPr lIns="0" tIns="0" rIns="0" bIns="0">
            <a:noAutofit/>
          </a:bodyPr>
          <a:lstStyle>
            <a:lvl1pPr marL="0" indent="0">
              <a:lnSpc>
                <a:spcPct val="110000"/>
              </a:lnSpc>
              <a:buNone/>
              <a:defRPr sz="1100" b="0" i="0">
                <a:solidFill>
                  <a:schemeClr val="tx2"/>
                </a:solidFill>
                <a:latin typeface="Montserrat"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regular 11pt</a:t>
            </a:r>
          </a:p>
          <a:p>
            <a:pPr lvl="0"/>
            <a:endParaRPr lang="en-US" dirty="0"/>
          </a:p>
        </p:txBody>
      </p:sp>
      <p:sp>
        <p:nvSpPr>
          <p:cNvPr id="12" name="Text Placeholder 2">
            <a:extLst>
              <a:ext uri="{FF2B5EF4-FFF2-40B4-BE49-F238E27FC236}">
                <a16:creationId xmlns:a16="http://schemas.microsoft.com/office/drawing/2014/main" id="{852B3CAA-AD84-F44D-A21A-B41CA1256F80}"/>
              </a:ext>
            </a:extLst>
          </p:cNvPr>
          <p:cNvSpPr>
            <a:spLocks noGrp="1"/>
          </p:cNvSpPr>
          <p:nvPr>
            <p:ph type="body" sz="quarter" idx="17" hasCustomPrompt="1"/>
          </p:nvPr>
        </p:nvSpPr>
        <p:spPr>
          <a:xfrm>
            <a:off x="685800" y="4807316"/>
            <a:ext cx="5410200" cy="755284"/>
          </a:xfrm>
          <a:prstGeom prst="rect">
            <a:avLst/>
          </a:prstGeom>
        </p:spPr>
        <p:txBody>
          <a:bodyPr lIns="0" tIns="0" rIns="0" bIns="0">
            <a:noAutofit/>
          </a:bodyPr>
          <a:lstStyle>
            <a:lvl1pPr marL="0" indent="0">
              <a:lnSpc>
                <a:spcPct val="110000"/>
              </a:lnSpc>
              <a:buNone/>
              <a:defRPr sz="1200" b="0"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p:txBody>
      </p:sp>
      <p:sp>
        <p:nvSpPr>
          <p:cNvPr id="3" name="Picture Placeholder 2">
            <a:extLst>
              <a:ext uri="{FF2B5EF4-FFF2-40B4-BE49-F238E27FC236}">
                <a16:creationId xmlns:a16="http://schemas.microsoft.com/office/drawing/2014/main" id="{7AEDDA45-AF44-0C46-9E4A-1C3AAB992600}"/>
              </a:ext>
            </a:extLst>
          </p:cNvPr>
          <p:cNvSpPr>
            <a:spLocks noGrp="1"/>
          </p:cNvSpPr>
          <p:nvPr>
            <p:ph type="pic" sz="quarter" idx="18" hasCustomPrompt="1"/>
          </p:nvPr>
        </p:nvSpPr>
        <p:spPr>
          <a:xfrm>
            <a:off x="6477000" y="609600"/>
            <a:ext cx="5029200" cy="4953000"/>
          </a:xfrm>
          <a:prstGeom prst="rect">
            <a:avLst/>
          </a:prstGeom>
        </p:spPr>
        <p:txBody>
          <a:bodyPr anchor="ctr"/>
          <a:lstStyle>
            <a:lvl1pPr marL="0" indent="0" algn="ctr">
              <a:buNone/>
              <a:defRPr sz="1800" b="0" i="0">
                <a:latin typeface="Montserrat" pitchFamily="2" charset="77"/>
              </a:defRPr>
            </a:lvl1pPr>
          </a:lstStyle>
          <a:p>
            <a:r>
              <a:rPr lang="en-US" dirty="0"/>
              <a:t>Insert photo</a:t>
            </a:r>
          </a:p>
        </p:txBody>
      </p:sp>
      <p:sp>
        <p:nvSpPr>
          <p:cNvPr id="2" name="Footer Placeholder 1">
            <a:extLst>
              <a:ext uri="{FF2B5EF4-FFF2-40B4-BE49-F238E27FC236}">
                <a16:creationId xmlns:a16="http://schemas.microsoft.com/office/drawing/2014/main" id="{AC6DCA5E-F6EB-FE4E-B868-FFC0E0FAB9F8}"/>
              </a:ext>
            </a:extLst>
          </p:cNvPr>
          <p:cNvSpPr>
            <a:spLocks noGrp="1"/>
          </p:cNvSpPr>
          <p:nvPr>
            <p:ph type="ftr" sz="quarter" idx="19"/>
          </p:nvPr>
        </p:nvSpPr>
        <p:spPr/>
        <p:txBody>
          <a:bodyPr/>
          <a:lstStyle/>
          <a:p>
            <a:endParaRPr lang="en-US" dirty="0"/>
          </a:p>
        </p:txBody>
      </p:sp>
      <p:sp>
        <p:nvSpPr>
          <p:cNvPr id="4" name="Title 3">
            <a:extLst>
              <a:ext uri="{FF2B5EF4-FFF2-40B4-BE49-F238E27FC236}">
                <a16:creationId xmlns:a16="http://schemas.microsoft.com/office/drawing/2014/main" id="{9C242129-A3E8-A843-BA12-96C62915CF18}"/>
              </a:ext>
            </a:extLst>
          </p:cNvPr>
          <p:cNvSpPr>
            <a:spLocks noGrp="1"/>
          </p:cNvSpPr>
          <p:nvPr>
            <p:ph type="title" hasCustomPrompt="1"/>
          </p:nvPr>
        </p:nvSpPr>
        <p:spPr>
          <a:xfrm>
            <a:off x="685800" y="609600"/>
            <a:ext cx="5410200" cy="894098"/>
          </a:xfrm>
        </p:spPr>
        <p:txBody>
          <a:bodyPr/>
          <a:lstStyle/>
          <a:p>
            <a:r>
              <a:rPr lang="en-US" dirty="0"/>
              <a:t>Headline goes here – </a:t>
            </a:r>
            <a:br>
              <a:rPr lang="en-US" dirty="0"/>
            </a:br>
            <a:r>
              <a:rPr lang="en-US" dirty="0"/>
              <a:t>28pt Montserrat Bold </a:t>
            </a:r>
          </a:p>
        </p:txBody>
      </p:sp>
    </p:spTree>
    <p:extLst>
      <p:ext uri="{BB962C8B-B14F-4D97-AF65-F5344CB8AC3E}">
        <p14:creationId xmlns:p14="http://schemas.microsoft.com/office/powerpoint/2010/main" val="683472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sp>
        <p:nvSpPr>
          <p:cNvPr id="5" name="Chart Placeholder 4">
            <a:extLst>
              <a:ext uri="{FF2B5EF4-FFF2-40B4-BE49-F238E27FC236}">
                <a16:creationId xmlns:a16="http://schemas.microsoft.com/office/drawing/2014/main" id="{FA2B1C3F-E493-CE48-996B-222656B0EF99}"/>
              </a:ext>
            </a:extLst>
          </p:cNvPr>
          <p:cNvSpPr>
            <a:spLocks noGrp="1"/>
          </p:cNvSpPr>
          <p:nvPr>
            <p:ph type="chart" sz="quarter" idx="21"/>
          </p:nvPr>
        </p:nvSpPr>
        <p:spPr>
          <a:xfrm>
            <a:off x="685800" y="1828800"/>
            <a:ext cx="5200510" cy="1752600"/>
          </a:xfrm>
        </p:spPr>
        <p:txBody>
          <a:bodyPr/>
          <a:lstStyle>
            <a:lvl1pPr>
              <a:defRPr sz="1200"/>
            </a:lvl1pPr>
          </a:lstStyle>
          <a:p>
            <a:endParaRPr lang="en-US" dirty="0"/>
          </a:p>
        </p:txBody>
      </p:sp>
      <p:sp>
        <p:nvSpPr>
          <p:cNvPr id="7" name="Chart Placeholder 4">
            <a:extLst>
              <a:ext uri="{FF2B5EF4-FFF2-40B4-BE49-F238E27FC236}">
                <a16:creationId xmlns:a16="http://schemas.microsoft.com/office/drawing/2014/main" id="{7DD7DA96-69D4-3C4E-B8C9-AACA1DFE52E3}"/>
              </a:ext>
            </a:extLst>
          </p:cNvPr>
          <p:cNvSpPr>
            <a:spLocks noGrp="1"/>
          </p:cNvSpPr>
          <p:nvPr>
            <p:ph type="chart" sz="quarter" idx="22"/>
          </p:nvPr>
        </p:nvSpPr>
        <p:spPr>
          <a:xfrm>
            <a:off x="6305690" y="1828800"/>
            <a:ext cx="5200510" cy="1752600"/>
          </a:xfrm>
        </p:spPr>
        <p:txBody>
          <a:bodyPr/>
          <a:lstStyle>
            <a:lvl1pPr>
              <a:defRPr sz="1200"/>
            </a:lvl1pPr>
          </a:lstStyle>
          <a:p>
            <a:endParaRPr lang="en-US" dirty="0"/>
          </a:p>
        </p:txBody>
      </p:sp>
      <p:sp>
        <p:nvSpPr>
          <p:cNvPr id="8" name="Chart Placeholder 4">
            <a:extLst>
              <a:ext uri="{FF2B5EF4-FFF2-40B4-BE49-F238E27FC236}">
                <a16:creationId xmlns:a16="http://schemas.microsoft.com/office/drawing/2014/main" id="{93AA8C87-E7C4-CE4D-BB86-F3C64E9A9A52}"/>
              </a:ext>
            </a:extLst>
          </p:cNvPr>
          <p:cNvSpPr>
            <a:spLocks noGrp="1"/>
          </p:cNvSpPr>
          <p:nvPr>
            <p:ph type="chart" sz="quarter" idx="23"/>
          </p:nvPr>
        </p:nvSpPr>
        <p:spPr>
          <a:xfrm>
            <a:off x="685800" y="3820160"/>
            <a:ext cx="5200510" cy="1752600"/>
          </a:xfrm>
        </p:spPr>
        <p:txBody>
          <a:bodyPr/>
          <a:lstStyle>
            <a:lvl1pPr>
              <a:defRPr sz="1200"/>
            </a:lvl1pPr>
          </a:lstStyle>
          <a:p>
            <a:endParaRPr lang="en-US" dirty="0"/>
          </a:p>
        </p:txBody>
      </p:sp>
      <p:sp>
        <p:nvSpPr>
          <p:cNvPr id="9" name="Chart Placeholder 4">
            <a:extLst>
              <a:ext uri="{FF2B5EF4-FFF2-40B4-BE49-F238E27FC236}">
                <a16:creationId xmlns:a16="http://schemas.microsoft.com/office/drawing/2014/main" id="{FF1242D1-0C0F-D244-BF5C-EC7E12BBEE50}"/>
              </a:ext>
            </a:extLst>
          </p:cNvPr>
          <p:cNvSpPr>
            <a:spLocks noGrp="1"/>
          </p:cNvSpPr>
          <p:nvPr>
            <p:ph type="chart" sz="quarter" idx="24"/>
          </p:nvPr>
        </p:nvSpPr>
        <p:spPr>
          <a:xfrm>
            <a:off x="6305690" y="3820160"/>
            <a:ext cx="5200510" cy="1752600"/>
          </a:xfrm>
        </p:spPr>
        <p:txBody>
          <a:bodyPr/>
          <a:lstStyle>
            <a:lvl1pPr>
              <a:defRPr sz="1200"/>
            </a:lvl1pPr>
          </a:lstStyle>
          <a:p>
            <a:endParaRPr lang="en-US" dirty="0"/>
          </a:p>
        </p:txBody>
      </p:sp>
      <p:cxnSp>
        <p:nvCxnSpPr>
          <p:cNvPr id="11" name="Straight Connector 10">
            <a:extLst>
              <a:ext uri="{FF2B5EF4-FFF2-40B4-BE49-F238E27FC236}">
                <a16:creationId xmlns:a16="http://schemas.microsoft.com/office/drawing/2014/main" id="{7D332588-B78C-6649-8548-A8186E9391C3}"/>
              </a:ext>
            </a:extLst>
          </p:cNvPr>
          <p:cNvCxnSpPr/>
          <p:nvPr userDrawn="1"/>
        </p:nvCxnSpPr>
        <p:spPr>
          <a:xfrm>
            <a:off x="6096000" y="1828800"/>
            <a:ext cx="0" cy="37439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72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pic>
        <p:nvPicPr>
          <p:cNvPr id="9" name="Picture 8" descr="A field of wheat&#10;&#10;Description automatically generated with medium confidence">
            <a:extLst>
              <a:ext uri="{FF2B5EF4-FFF2-40B4-BE49-F238E27FC236}">
                <a16:creationId xmlns:a16="http://schemas.microsoft.com/office/drawing/2014/main" id="{69732B6F-2CBA-1A40-B3FA-519BC26C84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7721"/>
            <a:ext cx="12192000" cy="4910279"/>
          </a:xfrm>
          <a:prstGeom prst="rect">
            <a:avLst/>
          </a:prstGeom>
        </p:spPr>
      </p:pic>
      <p:sp>
        <p:nvSpPr>
          <p:cNvPr id="8" name="Rectangle 7">
            <a:extLst>
              <a:ext uri="{FF2B5EF4-FFF2-40B4-BE49-F238E27FC236}">
                <a16:creationId xmlns:a16="http://schemas.microsoft.com/office/drawing/2014/main" id="{E6F88DE6-3F4B-5F47-9A3C-9D9CAAD759C8}"/>
              </a:ext>
            </a:extLst>
          </p:cNvPr>
          <p:cNvSpPr/>
          <p:nvPr userDrawn="1"/>
        </p:nvSpPr>
        <p:spPr>
          <a:xfrm>
            <a:off x="0" y="0"/>
            <a:ext cx="12192000" cy="6858000"/>
          </a:xfrm>
          <a:prstGeom prst="rect">
            <a:avLst/>
          </a:prstGeom>
          <a:gradFill flip="none" rotWithShape="1">
            <a:gsLst>
              <a:gs pos="65000">
                <a:srgbClr val="FDFEFF"/>
              </a:gs>
              <a:gs pos="33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A9F0B21-40E9-C746-8915-36C73A9AEC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6575" r="156" b="313"/>
          <a:stretch/>
        </p:blipFill>
        <p:spPr>
          <a:xfrm>
            <a:off x="19050" y="3892064"/>
            <a:ext cx="12172950" cy="2965936"/>
          </a:xfrm>
          <a:prstGeom prst="rect">
            <a:avLst/>
          </a:prstGeom>
        </p:spPr>
      </p:pic>
      <p:pic>
        <p:nvPicPr>
          <p:cNvPr id="6" name="Picture 5" descr="Logo&#10;&#10;Description automatically generated">
            <a:extLst>
              <a:ext uri="{FF2B5EF4-FFF2-40B4-BE49-F238E27FC236}">
                <a16:creationId xmlns:a16="http://schemas.microsoft.com/office/drawing/2014/main" id="{AC400136-6299-2942-9514-B1A1C531A5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7" name="TextBox 6">
            <a:extLst>
              <a:ext uri="{FF2B5EF4-FFF2-40B4-BE49-F238E27FC236}">
                <a16:creationId xmlns:a16="http://schemas.microsoft.com/office/drawing/2014/main" id="{8A76F9EC-F222-E54A-8E65-E61933E4D2AE}"/>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070D7005-4227-CF43-94D0-94DCA017C6ED}"/>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4" name="Freeform 3">
            <a:extLst>
              <a:ext uri="{FF2B5EF4-FFF2-40B4-BE49-F238E27FC236}">
                <a16:creationId xmlns:a16="http://schemas.microsoft.com/office/drawing/2014/main" id="{1F9D1F05-706B-584E-BB20-BF6CAD031E43}"/>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66635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harts with head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sp>
        <p:nvSpPr>
          <p:cNvPr id="5" name="Chart Placeholder 4">
            <a:extLst>
              <a:ext uri="{FF2B5EF4-FFF2-40B4-BE49-F238E27FC236}">
                <a16:creationId xmlns:a16="http://schemas.microsoft.com/office/drawing/2014/main" id="{FA2B1C3F-E493-CE48-996B-222656B0EF99}"/>
              </a:ext>
            </a:extLst>
          </p:cNvPr>
          <p:cNvSpPr>
            <a:spLocks noGrp="1"/>
          </p:cNvSpPr>
          <p:nvPr>
            <p:ph type="chart" sz="quarter" idx="21"/>
          </p:nvPr>
        </p:nvSpPr>
        <p:spPr>
          <a:xfrm>
            <a:off x="685799" y="2710443"/>
            <a:ext cx="2532888" cy="2852158"/>
          </a:xfrm>
        </p:spPr>
        <p:txBody>
          <a:bodyPr/>
          <a:lstStyle>
            <a:lvl1pPr>
              <a:defRPr sz="1200"/>
            </a:lvl1pPr>
          </a:lstStyle>
          <a:p>
            <a:endParaRPr lang="en-US" dirty="0"/>
          </a:p>
        </p:txBody>
      </p:sp>
      <p:cxnSp>
        <p:nvCxnSpPr>
          <p:cNvPr id="11" name="Straight Connector 10">
            <a:extLst>
              <a:ext uri="{FF2B5EF4-FFF2-40B4-BE49-F238E27FC236}">
                <a16:creationId xmlns:a16="http://schemas.microsoft.com/office/drawing/2014/main" id="{7D332588-B78C-6649-8548-A8186E9391C3}"/>
              </a:ext>
            </a:extLst>
          </p:cNvPr>
          <p:cNvCxnSpPr>
            <a:cxnSpLocks/>
          </p:cNvCxnSpPr>
          <p:nvPr userDrawn="1"/>
        </p:nvCxnSpPr>
        <p:spPr>
          <a:xfrm>
            <a:off x="6096000" y="2732809"/>
            <a:ext cx="0" cy="28399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03E7B6F-9FD0-8F4C-96A4-575809D66198}"/>
              </a:ext>
            </a:extLst>
          </p:cNvPr>
          <p:cNvSpPr/>
          <p:nvPr userDrawn="1"/>
        </p:nvSpPr>
        <p:spPr>
          <a:xfrm>
            <a:off x="0" y="1825864"/>
            <a:ext cx="12191995" cy="5522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3" name="Text Placeholder 4">
            <a:extLst>
              <a:ext uri="{FF2B5EF4-FFF2-40B4-BE49-F238E27FC236}">
                <a16:creationId xmlns:a16="http://schemas.microsoft.com/office/drawing/2014/main" id="{92BE1E70-ADEA-1F46-9B30-92F7357DF6F4}"/>
              </a:ext>
            </a:extLst>
          </p:cNvPr>
          <p:cNvSpPr>
            <a:spLocks noGrp="1"/>
          </p:cNvSpPr>
          <p:nvPr>
            <p:ph type="body" sz="quarter" idx="26"/>
          </p:nvPr>
        </p:nvSpPr>
        <p:spPr>
          <a:xfrm>
            <a:off x="685801" y="1859618"/>
            <a:ext cx="10820399" cy="484744"/>
          </a:xfrm>
        </p:spPr>
        <p:txBody>
          <a:bodyPr tIns="0" bIns="0" anchor="ctr">
            <a:noAutofit/>
          </a:bodyPr>
          <a:lstStyle>
            <a:lvl1pPr algn="ctr">
              <a:spcBef>
                <a:spcPts val="0"/>
              </a:spcBef>
              <a:spcAft>
                <a:spcPts val="600"/>
              </a:spcAft>
              <a:defRPr sz="1800" b="1" i="0">
                <a:solidFill>
                  <a:schemeClr val="bg1"/>
                </a:solidFill>
                <a:latin typeface="Montserrat" pitchFamily="2" charset="77"/>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
        <p:nvSpPr>
          <p:cNvPr id="14" name="Chart Placeholder 4">
            <a:extLst>
              <a:ext uri="{FF2B5EF4-FFF2-40B4-BE49-F238E27FC236}">
                <a16:creationId xmlns:a16="http://schemas.microsoft.com/office/drawing/2014/main" id="{CA9AA542-50B7-2447-AC72-14D4C365D218}"/>
              </a:ext>
            </a:extLst>
          </p:cNvPr>
          <p:cNvSpPr>
            <a:spLocks noGrp="1"/>
          </p:cNvSpPr>
          <p:nvPr>
            <p:ph type="chart" sz="quarter" idx="27"/>
          </p:nvPr>
        </p:nvSpPr>
        <p:spPr>
          <a:xfrm>
            <a:off x="3448303" y="2710443"/>
            <a:ext cx="2532888" cy="2852158"/>
          </a:xfrm>
        </p:spPr>
        <p:txBody>
          <a:bodyPr/>
          <a:lstStyle>
            <a:lvl1pPr>
              <a:defRPr sz="1200"/>
            </a:lvl1pPr>
          </a:lstStyle>
          <a:p>
            <a:endParaRPr lang="en-US" dirty="0"/>
          </a:p>
        </p:txBody>
      </p:sp>
      <p:sp>
        <p:nvSpPr>
          <p:cNvPr id="17" name="Chart Placeholder 4">
            <a:extLst>
              <a:ext uri="{FF2B5EF4-FFF2-40B4-BE49-F238E27FC236}">
                <a16:creationId xmlns:a16="http://schemas.microsoft.com/office/drawing/2014/main" id="{64CA694C-A80F-504D-931C-C8C5511CD8AD}"/>
              </a:ext>
            </a:extLst>
          </p:cNvPr>
          <p:cNvSpPr>
            <a:spLocks noGrp="1"/>
          </p:cNvSpPr>
          <p:nvPr>
            <p:ph type="chart" sz="quarter" idx="28"/>
          </p:nvPr>
        </p:nvSpPr>
        <p:spPr>
          <a:xfrm>
            <a:off x="6210807" y="2710443"/>
            <a:ext cx="2532888" cy="2852158"/>
          </a:xfrm>
        </p:spPr>
        <p:txBody>
          <a:bodyPr/>
          <a:lstStyle>
            <a:lvl1pPr>
              <a:defRPr sz="1200"/>
            </a:lvl1pPr>
          </a:lstStyle>
          <a:p>
            <a:endParaRPr lang="en-US" dirty="0"/>
          </a:p>
        </p:txBody>
      </p:sp>
      <p:sp>
        <p:nvSpPr>
          <p:cNvPr id="18" name="Chart Placeholder 4">
            <a:extLst>
              <a:ext uri="{FF2B5EF4-FFF2-40B4-BE49-F238E27FC236}">
                <a16:creationId xmlns:a16="http://schemas.microsoft.com/office/drawing/2014/main" id="{82E08E7D-D65C-5643-94D1-75395E66A537}"/>
              </a:ext>
            </a:extLst>
          </p:cNvPr>
          <p:cNvSpPr>
            <a:spLocks noGrp="1"/>
          </p:cNvSpPr>
          <p:nvPr>
            <p:ph type="chart" sz="quarter" idx="29"/>
          </p:nvPr>
        </p:nvSpPr>
        <p:spPr>
          <a:xfrm>
            <a:off x="8973312" y="2710443"/>
            <a:ext cx="2532888" cy="2852158"/>
          </a:xfrm>
        </p:spPr>
        <p:txBody>
          <a:bodyPr/>
          <a:lstStyle>
            <a:lvl1pPr>
              <a:defRPr sz="1200"/>
            </a:lvl1pPr>
          </a:lstStyle>
          <a:p>
            <a:endParaRPr lang="en-US" dirty="0"/>
          </a:p>
        </p:txBody>
      </p:sp>
      <p:cxnSp>
        <p:nvCxnSpPr>
          <p:cNvPr id="20" name="Straight Connector 19">
            <a:extLst>
              <a:ext uri="{FF2B5EF4-FFF2-40B4-BE49-F238E27FC236}">
                <a16:creationId xmlns:a16="http://schemas.microsoft.com/office/drawing/2014/main" id="{B74AAEA0-1322-8145-9F74-31C0A43BBE2B}"/>
              </a:ext>
            </a:extLst>
          </p:cNvPr>
          <p:cNvCxnSpPr>
            <a:cxnSpLocks/>
          </p:cNvCxnSpPr>
          <p:nvPr userDrawn="1"/>
        </p:nvCxnSpPr>
        <p:spPr>
          <a:xfrm>
            <a:off x="3332018" y="2732809"/>
            <a:ext cx="0" cy="28399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3EE1D8-210A-5043-BDC2-AA1D991C0AF9}"/>
              </a:ext>
            </a:extLst>
          </p:cNvPr>
          <p:cNvCxnSpPr>
            <a:cxnSpLocks/>
          </p:cNvCxnSpPr>
          <p:nvPr userDrawn="1"/>
        </p:nvCxnSpPr>
        <p:spPr>
          <a:xfrm>
            <a:off x="8849591" y="2732809"/>
            <a:ext cx="0" cy="28399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123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sp>
        <p:nvSpPr>
          <p:cNvPr id="7" name="Chart Placeholder 4">
            <a:extLst>
              <a:ext uri="{FF2B5EF4-FFF2-40B4-BE49-F238E27FC236}">
                <a16:creationId xmlns:a16="http://schemas.microsoft.com/office/drawing/2014/main" id="{7DD7DA96-69D4-3C4E-B8C9-AACA1DFE52E3}"/>
              </a:ext>
            </a:extLst>
          </p:cNvPr>
          <p:cNvSpPr>
            <a:spLocks noGrp="1"/>
          </p:cNvSpPr>
          <p:nvPr>
            <p:ph type="chart" sz="quarter" idx="22"/>
          </p:nvPr>
        </p:nvSpPr>
        <p:spPr>
          <a:xfrm>
            <a:off x="6305690" y="1828800"/>
            <a:ext cx="5200510" cy="1752600"/>
          </a:xfrm>
        </p:spPr>
        <p:txBody>
          <a:bodyPr/>
          <a:lstStyle>
            <a:lvl1pPr>
              <a:defRPr sz="1200"/>
            </a:lvl1pPr>
          </a:lstStyle>
          <a:p>
            <a:endParaRPr lang="en-US" dirty="0"/>
          </a:p>
        </p:txBody>
      </p:sp>
      <p:sp>
        <p:nvSpPr>
          <p:cNvPr id="9" name="Chart Placeholder 4">
            <a:extLst>
              <a:ext uri="{FF2B5EF4-FFF2-40B4-BE49-F238E27FC236}">
                <a16:creationId xmlns:a16="http://schemas.microsoft.com/office/drawing/2014/main" id="{FF1242D1-0C0F-D244-BF5C-EC7E12BBEE50}"/>
              </a:ext>
            </a:extLst>
          </p:cNvPr>
          <p:cNvSpPr>
            <a:spLocks noGrp="1"/>
          </p:cNvSpPr>
          <p:nvPr>
            <p:ph type="chart" sz="quarter" idx="24"/>
          </p:nvPr>
        </p:nvSpPr>
        <p:spPr>
          <a:xfrm>
            <a:off x="6305690" y="3820160"/>
            <a:ext cx="5200510" cy="1752600"/>
          </a:xfrm>
        </p:spPr>
        <p:txBody>
          <a:bodyPr/>
          <a:lstStyle>
            <a:lvl1pPr>
              <a:defRPr sz="1200"/>
            </a:lvl1pPr>
          </a:lstStyle>
          <a:p>
            <a:endParaRPr lang="en-US" dirty="0"/>
          </a:p>
        </p:txBody>
      </p:sp>
      <p:cxnSp>
        <p:nvCxnSpPr>
          <p:cNvPr id="11" name="Straight Connector 10">
            <a:extLst>
              <a:ext uri="{FF2B5EF4-FFF2-40B4-BE49-F238E27FC236}">
                <a16:creationId xmlns:a16="http://schemas.microsoft.com/office/drawing/2014/main" id="{7D332588-B78C-6649-8548-A8186E9391C3}"/>
              </a:ext>
            </a:extLst>
          </p:cNvPr>
          <p:cNvCxnSpPr/>
          <p:nvPr userDrawn="1"/>
        </p:nvCxnSpPr>
        <p:spPr>
          <a:xfrm>
            <a:off x="6096000" y="1828800"/>
            <a:ext cx="0" cy="37439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1746C98-B757-CE43-887E-6B79B4169C9E}"/>
              </a:ext>
            </a:extLst>
          </p:cNvPr>
          <p:cNvSpPr/>
          <p:nvPr userDrawn="1"/>
        </p:nvSpPr>
        <p:spPr>
          <a:xfrm>
            <a:off x="0" y="1825864"/>
            <a:ext cx="5886311" cy="55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3" name="Text Placeholder 4">
            <a:extLst>
              <a:ext uri="{FF2B5EF4-FFF2-40B4-BE49-F238E27FC236}">
                <a16:creationId xmlns:a16="http://schemas.microsoft.com/office/drawing/2014/main" id="{06D5AEB7-0C5E-0246-9CC4-7449535B3A17}"/>
              </a:ext>
            </a:extLst>
          </p:cNvPr>
          <p:cNvSpPr>
            <a:spLocks noGrp="1"/>
          </p:cNvSpPr>
          <p:nvPr>
            <p:ph type="body" sz="quarter" idx="26"/>
          </p:nvPr>
        </p:nvSpPr>
        <p:spPr>
          <a:xfrm>
            <a:off x="685801" y="1858892"/>
            <a:ext cx="4952999" cy="484744"/>
          </a:xfrm>
        </p:spPr>
        <p:txBody>
          <a:bodyPr tIns="0" bIns="0" anchor="ctr">
            <a:noAutofit/>
          </a:bodyPr>
          <a:lstStyle>
            <a:lvl1pPr>
              <a:spcBef>
                <a:spcPts val="0"/>
              </a:spcBef>
              <a:spcAft>
                <a:spcPts val="600"/>
              </a:spcAft>
              <a:defRPr sz="1800" b="1" i="0">
                <a:solidFill>
                  <a:schemeClr val="bg1"/>
                </a:solidFill>
                <a:latin typeface="Montserrat" pitchFamily="2" charset="77"/>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
        <p:nvSpPr>
          <p:cNvPr id="14" name="Text Placeholder 4">
            <a:extLst>
              <a:ext uri="{FF2B5EF4-FFF2-40B4-BE49-F238E27FC236}">
                <a16:creationId xmlns:a16="http://schemas.microsoft.com/office/drawing/2014/main" id="{5DD2F0B0-89BC-F64A-85E0-089F88C27489}"/>
              </a:ext>
            </a:extLst>
          </p:cNvPr>
          <p:cNvSpPr>
            <a:spLocks noGrp="1"/>
          </p:cNvSpPr>
          <p:nvPr>
            <p:ph type="body" sz="quarter" idx="25"/>
          </p:nvPr>
        </p:nvSpPr>
        <p:spPr>
          <a:xfrm>
            <a:off x="685800" y="2710442"/>
            <a:ext cx="5200511" cy="2852158"/>
          </a:xfrm>
        </p:spPr>
        <p:txBody>
          <a:bodyPr tIns="0" bIns="0">
            <a:noAutofit/>
          </a:bodyPr>
          <a:lstStyle>
            <a:lvl1pPr>
              <a:spcBef>
                <a:spcPts val="0"/>
              </a:spcBef>
              <a:spcAft>
                <a:spcPts val="600"/>
              </a:spcAft>
              <a:defRPr sz="14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Tree>
    <p:extLst>
      <p:ext uri="{BB962C8B-B14F-4D97-AF65-F5344CB8AC3E}">
        <p14:creationId xmlns:p14="http://schemas.microsoft.com/office/powerpoint/2010/main" val="3988944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harts with head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sp>
        <p:nvSpPr>
          <p:cNvPr id="10" name="Chart Placeholder 4">
            <a:extLst>
              <a:ext uri="{FF2B5EF4-FFF2-40B4-BE49-F238E27FC236}">
                <a16:creationId xmlns:a16="http://schemas.microsoft.com/office/drawing/2014/main" id="{FA96E9C6-8C60-C64D-BE99-0D246CDFE626}"/>
              </a:ext>
            </a:extLst>
          </p:cNvPr>
          <p:cNvSpPr>
            <a:spLocks noGrp="1"/>
          </p:cNvSpPr>
          <p:nvPr>
            <p:ph type="chart" sz="quarter" idx="21"/>
          </p:nvPr>
        </p:nvSpPr>
        <p:spPr>
          <a:xfrm>
            <a:off x="685798" y="2710443"/>
            <a:ext cx="3314184" cy="2852158"/>
          </a:xfrm>
        </p:spPr>
        <p:txBody>
          <a:bodyPr/>
          <a:lstStyle>
            <a:lvl1pPr>
              <a:defRPr sz="1200"/>
            </a:lvl1pPr>
          </a:lstStyle>
          <a:p>
            <a:endParaRPr lang="en-US" dirty="0"/>
          </a:p>
        </p:txBody>
      </p:sp>
      <p:sp>
        <p:nvSpPr>
          <p:cNvPr id="14" name="Chart Placeholder 4">
            <a:extLst>
              <a:ext uri="{FF2B5EF4-FFF2-40B4-BE49-F238E27FC236}">
                <a16:creationId xmlns:a16="http://schemas.microsoft.com/office/drawing/2014/main" id="{8509AA94-BF55-A44C-AB09-ACE676311A08}"/>
              </a:ext>
            </a:extLst>
          </p:cNvPr>
          <p:cNvSpPr>
            <a:spLocks noGrp="1"/>
          </p:cNvSpPr>
          <p:nvPr>
            <p:ph type="chart" sz="quarter" idx="27"/>
          </p:nvPr>
        </p:nvSpPr>
        <p:spPr>
          <a:xfrm>
            <a:off x="4438906" y="2710443"/>
            <a:ext cx="3314184" cy="2852158"/>
          </a:xfrm>
        </p:spPr>
        <p:txBody>
          <a:bodyPr/>
          <a:lstStyle>
            <a:lvl1pPr>
              <a:defRPr sz="1200"/>
            </a:lvl1pPr>
          </a:lstStyle>
          <a:p>
            <a:endParaRPr lang="en-US" dirty="0"/>
          </a:p>
        </p:txBody>
      </p:sp>
      <p:sp>
        <p:nvSpPr>
          <p:cNvPr id="15" name="Chart Placeholder 4">
            <a:extLst>
              <a:ext uri="{FF2B5EF4-FFF2-40B4-BE49-F238E27FC236}">
                <a16:creationId xmlns:a16="http://schemas.microsoft.com/office/drawing/2014/main" id="{87A3F086-36F2-9C46-8C4E-DF355A01194F}"/>
              </a:ext>
            </a:extLst>
          </p:cNvPr>
          <p:cNvSpPr>
            <a:spLocks noGrp="1"/>
          </p:cNvSpPr>
          <p:nvPr>
            <p:ph type="chart" sz="quarter" idx="28"/>
          </p:nvPr>
        </p:nvSpPr>
        <p:spPr>
          <a:xfrm>
            <a:off x="8192016" y="2710443"/>
            <a:ext cx="3314184" cy="2852158"/>
          </a:xfrm>
        </p:spPr>
        <p:txBody>
          <a:bodyPr/>
          <a:lstStyle>
            <a:lvl1pPr>
              <a:defRPr sz="1200"/>
            </a:lvl1pPr>
          </a:lstStyle>
          <a:p>
            <a:endParaRPr lang="en-US" dirty="0"/>
          </a:p>
        </p:txBody>
      </p:sp>
      <p:cxnSp>
        <p:nvCxnSpPr>
          <p:cNvPr id="16" name="Straight Connector 15">
            <a:extLst>
              <a:ext uri="{FF2B5EF4-FFF2-40B4-BE49-F238E27FC236}">
                <a16:creationId xmlns:a16="http://schemas.microsoft.com/office/drawing/2014/main" id="{EB9CED9F-829D-AB46-A09B-9654B52FA71D}"/>
              </a:ext>
            </a:extLst>
          </p:cNvPr>
          <p:cNvCxnSpPr>
            <a:cxnSpLocks/>
          </p:cNvCxnSpPr>
          <p:nvPr userDrawn="1"/>
        </p:nvCxnSpPr>
        <p:spPr>
          <a:xfrm>
            <a:off x="4219444" y="2732809"/>
            <a:ext cx="0" cy="28399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C3D695-A5A2-944C-9109-C0AA06BE889E}"/>
              </a:ext>
            </a:extLst>
          </p:cNvPr>
          <p:cNvCxnSpPr>
            <a:cxnSpLocks/>
          </p:cNvCxnSpPr>
          <p:nvPr userDrawn="1"/>
        </p:nvCxnSpPr>
        <p:spPr>
          <a:xfrm>
            <a:off x="7972552" y="2732809"/>
            <a:ext cx="0" cy="28399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B9DD1F3-0A56-48AA-A15D-9B45EEB58B6D}"/>
              </a:ext>
            </a:extLst>
          </p:cNvPr>
          <p:cNvSpPr/>
          <p:nvPr userDrawn="1"/>
        </p:nvSpPr>
        <p:spPr>
          <a:xfrm>
            <a:off x="0" y="1825864"/>
            <a:ext cx="12191995" cy="5522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2" name="Text Placeholder 4">
            <a:extLst>
              <a:ext uri="{FF2B5EF4-FFF2-40B4-BE49-F238E27FC236}">
                <a16:creationId xmlns:a16="http://schemas.microsoft.com/office/drawing/2014/main" id="{E2882E5E-B871-4BE3-9336-105E5D629F6D}"/>
              </a:ext>
            </a:extLst>
          </p:cNvPr>
          <p:cNvSpPr>
            <a:spLocks noGrp="1"/>
          </p:cNvSpPr>
          <p:nvPr>
            <p:ph type="body" sz="quarter" idx="26"/>
          </p:nvPr>
        </p:nvSpPr>
        <p:spPr>
          <a:xfrm>
            <a:off x="685801" y="1859618"/>
            <a:ext cx="10820399" cy="484744"/>
          </a:xfrm>
        </p:spPr>
        <p:txBody>
          <a:bodyPr tIns="0" bIns="0" anchor="ctr">
            <a:noAutofit/>
          </a:bodyPr>
          <a:lstStyle>
            <a:lvl1pPr algn="ctr">
              <a:spcBef>
                <a:spcPts val="0"/>
              </a:spcBef>
              <a:spcAft>
                <a:spcPts val="600"/>
              </a:spcAft>
              <a:defRPr sz="1800" b="1" i="0">
                <a:solidFill>
                  <a:schemeClr val="bg1"/>
                </a:solidFill>
                <a:latin typeface="Montserrat" pitchFamily="2" charset="77"/>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Tree>
    <p:extLst>
      <p:ext uri="{BB962C8B-B14F-4D97-AF65-F5344CB8AC3E}">
        <p14:creationId xmlns:p14="http://schemas.microsoft.com/office/powerpoint/2010/main" val="415884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harts with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sp>
        <p:nvSpPr>
          <p:cNvPr id="10" name="Chart Placeholder 4">
            <a:extLst>
              <a:ext uri="{FF2B5EF4-FFF2-40B4-BE49-F238E27FC236}">
                <a16:creationId xmlns:a16="http://schemas.microsoft.com/office/drawing/2014/main" id="{FA96E9C6-8C60-C64D-BE99-0D246CDFE626}"/>
              </a:ext>
            </a:extLst>
          </p:cNvPr>
          <p:cNvSpPr>
            <a:spLocks noGrp="1"/>
          </p:cNvSpPr>
          <p:nvPr>
            <p:ph type="chart" sz="quarter" idx="21"/>
          </p:nvPr>
        </p:nvSpPr>
        <p:spPr>
          <a:xfrm>
            <a:off x="685798" y="1828800"/>
            <a:ext cx="3314184" cy="2438400"/>
          </a:xfrm>
        </p:spPr>
        <p:txBody>
          <a:bodyPr/>
          <a:lstStyle>
            <a:lvl1pPr>
              <a:defRPr sz="1200"/>
            </a:lvl1pPr>
          </a:lstStyle>
          <a:p>
            <a:endParaRPr lang="en-US" dirty="0"/>
          </a:p>
        </p:txBody>
      </p:sp>
      <p:sp>
        <p:nvSpPr>
          <p:cNvPr id="14" name="Chart Placeholder 4">
            <a:extLst>
              <a:ext uri="{FF2B5EF4-FFF2-40B4-BE49-F238E27FC236}">
                <a16:creationId xmlns:a16="http://schemas.microsoft.com/office/drawing/2014/main" id="{8509AA94-BF55-A44C-AB09-ACE676311A08}"/>
              </a:ext>
            </a:extLst>
          </p:cNvPr>
          <p:cNvSpPr>
            <a:spLocks noGrp="1"/>
          </p:cNvSpPr>
          <p:nvPr>
            <p:ph type="chart" sz="quarter" idx="27"/>
          </p:nvPr>
        </p:nvSpPr>
        <p:spPr>
          <a:xfrm>
            <a:off x="4438906" y="1828800"/>
            <a:ext cx="3314184" cy="2438400"/>
          </a:xfrm>
        </p:spPr>
        <p:txBody>
          <a:bodyPr/>
          <a:lstStyle>
            <a:lvl1pPr>
              <a:defRPr sz="1200"/>
            </a:lvl1pPr>
          </a:lstStyle>
          <a:p>
            <a:endParaRPr lang="en-US" dirty="0"/>
          </a:p>
        </p:txBody>
      </p:sp>
      <p:sp>
        <p:nvSpPr>
          <p:cNvPr id="15" name="Chart Placeholder 4">
            <a:extLst>
              <a:ext uri="{FF2B5EF4-FFF2-40B4-BE49-F238E27FC236}">
                <a16:creationId xmlns:a16="http://schemas.microsoft.com/office/drawing/2014/main" id="{87A3F086-36F2-9C46-8C4E-DF355A01194F}"/>
              </a:ext>
            </a:extLst>
          </p:cNvPr>
          <p:cNvSpPr>
            <a:spLocks noGrp="1"/>
          </p:cNvSpPr>
          <p:nvPr>
            <p:ph type="chart" sz="quarter" idx="28"/>
          </p:nvPr>
        </p:nvSpPr>
        <p:spPr>
          <a:xfrm>
            <a:off x="8192016" y="1828800"/>
            <a:ext cx="3314184" cy="2438400"/>
          </a:xfrm>
        </p:spPr>
        <p:txBody>
          <a:bodyPr/>
          <a:lstStyle>
            <a:lvl1pPr>
              <a:defRPr sz="1200"/>
            </a:lvl1pPr>
          </a:lstStyle>
          <a:p>
            <a:endParaRPr lang="en-US" dirty="0"/>
          </a:p>
        </p:txBody>
      </p:sp>
      <p:cxnSp>
        <p:nvCxnSpPr>
          <p:cNvPr id="16" name="Straight Connector 15">
            <a:extLst>
              <a:ext uri="{FF2B5EF4-FFF2-40B4-BE49-F238E27FC236}">
                <a16:creationId xmlns:a16="http://schemas.microsoft.com/office/drawing/2014/main" id="{EB9CED9F-829D-AB46-A09B-9654B52FA71D}"/>
              </a:ext>
            </a:extLst>
          </p:cNvPr>
          <p:cNvCxnSpPr>
            <a:cxnSpLocks/>
          </p:cNvCxnSpPr>
          <p:nvPr userDrawn="1"/>
        </p:nvCxnSpPr>
        <p:spPr>
          <a:xfrm>
            <a:off x="4219444" y="1851166"/>
            <a:ext cx="0" cy="37114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C3D695-A5A2-944C-9109-C0AA06BE889E}"/>
              </a:ext>
            </a:extLst>
          </p:cNvPr>
          <p:cNvCxnSpPr>
            <a:cxnSpLocks/>
          </p:cNvCxnSpPr>
          <p:nvPr userDrawn="1"/>
        </p:nvCxnSpPr>
        <p:spPr>
          <a:xfrm>
            <a:off x="7972552" y="1851166"/>
            <a:ext cx="0" cy="37114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D8005DA-B7CD-4640-8604-C071B9B27676}"/>
              </a:ext>
            </a:extLst>
          </p:cNvPr>
          <p:cNvSpPr>
            <a:spLocks noGrp="1"/>
          </p:cNvSpPr>
          <p:nvPr>
            <p:ph type="body" sz="quarter" idx="29"/>
          </p:nvPr>
        </p:nvSpPr>
        <p:spPr>
          <a:xfrm>
            <a:off x="685801" y="4419600"/>
            <a:ext cx="3314180" cy="1143000"/>
          </a:xfrm>
        </p:spPr>
        <p:txBody>
          <a:bodyPr tIns="0" bIns="0">
            <a:noAutofit/>
          </a:bodyPr>
          <a:lstStyle>
            <a:lvl1pPr>
              <a:spcBef>
                <a:spcPts val="0"/>
              </a:spcBef>
              <a:spcAft>
                <a:spcPts val="600"/>
              </a:spcAft>
              <a:defRPr sz="1200" b="1" i="0">
                <a:solidFill>
                  <a:schemeClr val="accent1"/>
                </a:solidFill>
                <a:latin typeface="Montserrat" pitchFamily="2" charset="77"/>
              </a:defRPr>
            </a:lvl1pPr>
            <a:lvl2pPr>
              <a:spcBef>
                <a:spcPts val="0"/>
              </a:spcBef>
              <a:spcAft>
                <a:spcPts val="600"/>
              </a:spcAft>
              <a:defRPr sz="1050"/>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p:txBody>
      </p:sp>
      <p:sp>
        <p:nvSpPr>
          <p:cNvPr id="13" name="Text Placeholder 4">
            <a:extLst>
              <a:ext uri="{FF2B5EF4-FFF2-40B4-BE49-F238E27FC236}">
                <a16:creationId xmlns:a16="http://schemas.microsoft.com/office/drawing/2014/main" id="{2F9F6257-0640-6B4F-9839-72DF009A335E}"/>
              </a:ext>
            </a:extLst>
          </p:cNvPr>
          <p:cNvSpPr>
            <a:spLocks noGrp="1"/>
          </p:cNvSpPr>
          <p:nvPr>
            <p:ph type="body" sz="quarter" idx="30"/>
          </p:nvPr>
        </p:nvSpPr>
        <p:spPr>
          <a:xfrm>
            <a:off x="4438906" y="4419600"/>
            <a:ext cx="3314180" cy="1143000"/>
          </a:xfrm>
        </p:spPr>
        <p:txBody>
          <a:bodyPr tIns="0" bIns="0">
            <a:noAutofit/>
          </a:bodyPr>
          <a:lstStyle>
            <a:lvl1pPr>
              <a:spcBef>
                <a:spcPts val="0"/>
              </a:spcBef>
              <a:spcAft>
                <a:spcPts val="600"/>
              </a:spcAft>
              <a:defRPr sz="1200" b="1" i="0">
                <a:solidFill>
                  <a:schemeClr val="accent1"/>
                </a:solidFill>
                <a:latin typeface="Montserrat" pitchFamily="2" charset="77"/>
              </a:defRPr>
            </a:lvl1pPr>
            <a:lvl2pPr>
              <a:spcBef>
                <a:spcPts val="0"/>
              </a:spcBef>
              <a:spcAft>
                <a:spcPts val="600"/>
              </a:spcAft>
              <a:defRPr sz="1050"/>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p:txBody>
      </p:sp>
      <p:sp>
        <p:nvSpPr>
          <p:cNvPr id="20" name="Text Placeholder 4">
            <a:extLst>
              <a:ext uri="{FF2B5EF4-FFF2-40B4-BE49-F238E27FC236}">
                <a16:creationId xmlns:a16="http://schemas.microsoft.com/office/drawing/2014/main" id="{BE7DDE14-B1E6-644F-8C2A-72054A624FBF}"/>
              </a:ext>
            </a:extLst>
          </p:cNvPr>
          <p:cNvSpPr>
            <a:spLocks noGrp="1"/>
          </p:cNvSpPr>
          <p:nvPr>
            <p:ph type="body" sz="quarter" idx="31"/>
          </p:nvPr>
        </p:nvSpPr>
        <p:spPr>
          <a:xfrm>
            <a:off x="8192020" y="4419600"/>
            <a:ext cx="3314180" cy="1143000"/>
          </a:xfrm>
        </p:spPr>
        <p:txBody>
          <a:bodyPr tIns="0" bIns="0">
            <a:noAutofit/>
          </a:bodyPr>
          <a:lstStyle>
            <a:lvl1pPr>
              <a:spcBef>
                <a:spcPts val="0"/>
              </a:spcBef>
              <a:spcAft>
                <a:spcPts val="600"/>
              </a:spcAft>
              <a:defRPr sz="1200" b="1" i="0">
                <a:solidFill>
                  <a:schemeClr val="accent1"/>
                </a:solidFill>
                <a:latin typeface="Montserrat" pitchFamily="2" charset="77"/>
              </a:defRPr>
            </a:lvl1pPr>
            <a:lvl2pPr>
              <a:spcBef>
                <a:spcPts val="0"/>
              </a:spcBef>
              <a:spcAft>
                <a:spcPts val="600"/>
              </a:spcAft>
              <a:defRPr sz="1050"/>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91534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C8D323CC-1A90-434E-A8F0-8828E5850230}"/>
              </a:ext>
            </a:extLst>
          </p:cNvPr>
          <p:cNvSpPr>
            <a:spLocks noGrp="1"/>
          </p:cNvSpPr>
          <p:nvPr>
            <p:ph type="title" hasCustomPrompt="1"/>
          </p:nvPr>
        </p:nvSpPr>
        <p:spPr/>
        <p:txBody>
          <a:bodyPr/>
          <a:lstStyle/>
          <a:p>
            <a:r>
              <a:rPr lang="en-US" dirty="0"/>
              <a:t>Headline goes here – 28pt Montserrat Bold </a:t>
            </a:r>
          </a:p>
        </p:txBody>
      </p:sp>
      <p:grpSp>
        <p:nvGrpSpPr>
          <p:cNvPr id="4" name="Group 3">
            <a:extLst>
              <a:ext uri="{FF2B5EF4-FFF2-40B4-BE49-F238E27FC236}">
                <a16:creationId xmlns:a16="http://schemas.microsoft.com/office/drawing/2014/main" id="{929AF566-2A8A-554A-B400-8E400F213BEA}"/>
              </a:ext>
            </a:extLst>
          </p:cNvPr>
          <p:cNvGrpSpPr/>
          <p:nvPr userDrawn="1"/>
        </p:nvGrpSpPr>
        <p:grpSpPr>
          <a:xfrm>
            <a:off x="7467600" y="4337942"/>
            <a:ext cx="4739898" cy="2551599"/>
            <a:chOff x="7467600" y="4337942"/>
            <a:chExt cx="4739898" cy="2551599"/>
          </a:xfrm>
        </p:grpSpPr>
        <p:pic>
          <p:nvPicPr>
            <p:cNvPr id="5" name="Picture 4">
              <a:extLst>
                <a:ext uri="{FF2B5EF4-FFF2-40B4-BE49-F238E27FC236}">
                  <a16:creationId xmlns:a16="http://schemas.microsoft.com/office/drawing/2014/main" id="{2F8A93B9-FA1D-7646-8DD3-BC5495C964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6" name="TextBox 5">
              <a:extLst>
                <a:ext uri="{FF2B5EF4-FFF2-40B4-BE49-F238E27FC236}">
                  <a16:creationId xmlns:a16="http://schemas.microsoft.com/office/drawing/2014/main" id="{1ACBCA8F-4725-584F-AADF-E4F6F575A75A}"/>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pic>
          <p:nvPicPr>
            <p:cNvPr id="7" name="Picture 6" descr="Logo&#10;&#10;Description automatically generated">
              <a:extLst>
                <a:ext uri="{FF2B5EF4-FFF2-40B4-BE49-F238E27FC236}">
                  <a16:creationId xmlns:a16="http://schemas.microsoft.com/office/drawing/2014/main" id="{5001FC20-CDFA-DD41-B921-969745F3C9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Tree>
    <p:extLst>
      <p:ext uri="{BB962C8B-B14F-4D97-AF65-F5344CB8AC3E}">
        <p14:creationId xmlns:p14="http://schemas.microsoft.com/office/powerpoint/2010/main" val="787933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title_Content 2">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grpSp>
        <p:nvGrpSpPr>
          <p:cNvPr id="4" name="Group 3">
            <a:extLst>
              <a:ext uri="{FF2B5EF4-FFF2-40B4-BE49-F238E27FC236}">
                <a16:creationId xmlns:a16="http://schemas.microsoft.com/office/drawing/2014/main" id="{929AF566-2A8A-554A-B400-8E400F213BEA}"/>
              </a:ext>
            </a:extLst>
          </p:cNvPr>
          <p:cNvGrpSpPr/>
          <p:nvPr userDrawn="1"/>
        </p:nvGrpSpPr>
        <p:grpSpPr>
          <a:xfrm>
            <a:off x="7467600" y="4337942"/>
            <a:ext cx="4739898" cy="2551599"/>
            <a:chOff x="7467600" y="4337942"/>
            <a:chExt cx="4739898" cy="2551599"/>
          </a:xfrm>
        </p:grpSpPr>
        <p:pic>
          <p:nvPicPr>
            <p:cNvPr id="5" name="Picture 4">
              <a:extLst>
                <a:ext uri="{FF2B5EF4-FFF2-40B4-BE49-F238E27FC236}">
                  <a16:creationId xmlns:a16="http://schemas.microsoft.com/office/drawing/2014/main" id="{2F8A93B9-FA1D-7646-8DD3-BC5495C964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6" name="TextBox 5">
              <a:extLst>
                <a:ext uri="{FF2B5EF4-FFF2-40B4-BE49-F238E27FC236}">
                  <a16:creationId xmlns:a16="http://schemas.microsoft.com/office/drawing/2014/main" id="{1ACBCA8F-4725-584F-AADF-E4F6F575A75A}"/>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pic>
          <p:nvPicPr>
            <p:cNvPr id="7" name="Picture 6" descr="Logo&#10;&#10;Description automatically generated">
              <a:extLst>
                <a:ext uri="{FF2B5EF4-FFF2-40B4-BE49-F238E27FC236}">
                  <a16:creationId xmlns:a16="http://schemas.microsoft.com/office/drawing/2014/main" id="{5001FC20-CDFA-DD41-B921-969745F3C9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
        <p:nvSpPr>
          <p:cNvPr id="10" name="Text Placeholder 4">
            <a:extLst>
              <a:ext uri="{FF2B5EF4-FFF2-40B4-BE49-F238E27FC236}">
                <a16:creationId xmlns:a16="http://schemas.microsoft.com/office/drawing/2014/main" id="{E5478197-52CF-6D45-BA98-D77D28DEBDEB}"/>
              </a:ext>
            </a:extLst>
          </p:cNvPr>
          <p:cNvSpPr>
            <a:spLocks noGrp="1"/>
          </p:cNvSpPr>
          <p:nvPr>
            <p:ph type="body" sz="quarter" idx="21"/>
          </p:nvPr>
        </p:nvSpPr>
        <p:spPr>
          <a:xfrm>
            <a:off x="685800" y="1828800"/>
            <a:ext cx="10820400" cy="3733800"/>
          </a:xfrm>
        </p:spPr>
        <p:txBody>
          <a:bodyPr tIns="0" bIns="0">
            <a:noAutofit/>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
            <a:extLst>
              <a:ext uri="{FF2B5EF4-FFF2-40B4-BE49-F238E27FC236}">
                <a16:creationId xmlns:a16="http://schemas.microsoft.com/office/drawing/2014/main" id="{4E9558D1-A1EF-9447-835A-5071E5A04FF0}"/>
              </a:ext>
            </a:extLst>
          </p:cNvPr>
          <p:cNvSpPr>
            <a:spLocks noGrp="1"/>
          </p:cNvSpPr>
          <p:nvPr>
            <p:ph type="title" hasCustomPrompt="1"/>
          </p:nvPr>
        </p:nvSpPr>
        <p:spPr>
          <a:xfrm>
            <a:off x="686297" y="609599"/>
            <a:ext cx="10820400" cy="533401"/>
          </a:xfrm>
        </p:spPr>
        <p:txBody>
          <a:bodyPr tIns="0" bIns="0" anchor="ctr"/>
          <a:lstStyle/>
          <a:p>
            <a:r>
              <a:rPr lang="en-US" dirty="0"/>
              <a:t>Headline goes here – 28pt Montserrat Bold </a:t>
            </a:r>
          </a:p>
        </p:txBody>
      </p:sp>
      <p:sp>
        <p:nvSpPr>
          <p:cNvPr id="12" name="Text Placeholder 5">
            <a:extLst>
              <a:ext uri="{FF2B5EF4-FFF2-40B4-BE49-F238E27FC236}">
                <a16:creationId xmlns:a16="http://schemas.microsoft.com/office/drawing/2014/main" id="{E83C4C6C-7694-3E45-8B64-FC65DC656307}"/>
              </a:ext>
            </a:extLst>
          </p:cNvPr>
          <p:cNvSpPr>
            <a:spLocks noGrp="1"/>
          </p:cNvSpPr>
          <p:nvPr>
            <p:ph type="body" sz="quarter" idx="22"/>
          </p:nvPr>
        </p:nvSpPr>
        <p:spPr>
          <a:xfrm>
            <a:off x="685796" y="1143000"/>
            <a:ext cx="10820905" cy="360698"/>
          </a:xfrm>
        </p:spPr>
        <p:txBody>
          <a:bodyPr anchor="t" anchorCtr="0"/>
          <a:lstStyle>
            <a:lvl1pPr marL="0" indent="0">
              <a:buNone/>
              <a:defRPr>
                <a:solidFill>
                  <a:schemeClr val="tx2"/>
                </a:solidFill>
              </a:defRPr>
            </a:lvl1pPr>
            <a:lvl2pPr marL="182880" indent="0">
              <a:buNone/>
              <a:defRPr/>
            </a:lvl2pPr>
          </a:lstStyle>
          <a:p>
            <a:pPr lvl="0"/>
            <a:r>
              <a:rPr lang="en-US" dirty="0"/>
              <a:t>Click to edit Master text styles</a:t>
            </a:r>
          </a:p>
        </p:txBody>
      </p:sp>
    </p:spTree>
    <p:extLst>
      <p:ext uri="{BB962C8B-B14F-4D97-AF65-F5344CB8AC3E}">
        <p14:creationId xmlns:p14="http://schemas.microsoft.com/office/powerpoint/2010/main" val="2201378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BF43D-ADE6-5040-B3B0-F90B25B3F343}"/>
              </a:ext>
            </a:extLst>
          </p:cNvPr>
          <p:cNvSpPr>
            <a:spLocks noGrp="1"/>
          </p:cNvSpPr>
          <p:nvPr>
            <p:ph type="ftr" sz="quarter" idx="20"/>
          </p:nvPr>
        </p:nvSpPr>
        <p:spPr/>
        <p:txBody>
          <a:bodyPr/>
          <a:lstStyle/>
          <a:p>
            <a:endParaRPr lang="en-US" dirty="0"/>
          </a:p>
        </p:txBody>
      </p:sp>
      <p:sp>
        <p:nvSpPr>
          <p:cNvPr id="11" name="Title 10">
            <a:extLst>
              <a:ext uri="{FF2B5EF4-FFF2-40B4-BE49-F238E27FC236}">
                <a16:creationId xmlns:a16="http://schemas.microsoft.com/office/drawing/2014/main" id="{4CBFA5F0-EB4A-3943-B0A7-18ACC9B6D42F}"/>
              </a:ext>
            </a:extLst>
          </p:cNvPr>
          <p:cNvSpPr>
            <a:spLocks noGrp="1"/>
          </p:cNvSpPr>
          <p:nvPr>
            <p:ph type="title" hasCustomPrompt="1"/>
          </p:nvPr>
        </p:nvSpPr>
        <p:spPr/>
        <p:txBody>
          <a:bodyPr/>
          <a:lstStyle/>
          <a:p>
            <a:r>
              <a:rPr lang="en-US" dirty="0"/>
              <a:t>Headline goes here – 28pt Montserrat Bold </a:t>
            </a:r>
          </a:p>
        </p:txBody>
      </p:sp>
      <p:sp>
        <p:nvSpPr>
          <p:cNvPr id="10" name="Text Placeholder 2">
            <a:extLst>
              <a:ext uri="{FF2B5EF4-FFF2-40B4-BE49-F238E27FC236}">
                <a16:creationId xmlns:a16="http://schemas.microsoft.com/office/drawing/2014/main" id="{7793905F-ACEA-934B-9707-35CA221CE21C}"/>
              </a:ext>
            </a:extLst>
          </p:cNvPr>
          <p:cNvSpPr>
            <a:spLocks noGrp="1"/>
          </p:cNvSpPr>
          <p:nvPr>
            <p:ph type="body" sz="quarter" idx="19" hasCustomPrompt="1"/>
          </p:nvPr>
        </p:nvSpPr>
        <p:spPr>
          <a:xfrm>
            <a:off x="685800" y="1828801"/>
            <a:ext cx="10820400" cy="2743200"/>
          </a:xfrm>
          <a:prstGeom prst="rect">
            <a:avLst/>
          </a:prstGeom>
        </p:spPr>
        <p:txBody>
          <a:bodyPr/>
          <a:lstStyle>
            <a:lvl1pPr marL="0" indent="0">
              <a:lnSpc>
                <a:spcPct val="100000"/>
              </a:lnSpc>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a:p>
            <a:pPr lvl="0"/>
            <a:endParaRPr lang="en-US" dirty="0"/>
          </a:p>
        </p:txBody>
      </p:sp>
      <p:sp>
        <p:nvSpPr>
          <p:cNvPr id="12" name="Text Placeholder 2">
            <a:extLst>
              <a:ext uri="{FF2B5EF4-FFF2-40B4-BE49-F238E27FC236}">
                <a16:creationId xmlns:a16="http://schemas.microsoft.com/office/drawing/2014/main" id="{CA32C768-7DD0-BC4E-B878-72C51E9CF36A}"/>
              </a:ext>
            </a:extLst>
          </p:cNvPr>
          <p:cNvSpPr>
            <a:spLocks noGrp="1"/>
          </p:cNvSpPr>
          <p:nvPr>
            <p:ph type="body" sz="quarter" idx="17" hasCustomPrompt="1"/>
          </p:nvPr>
        </p:nvSpPr>
        <p:spPr>
          <a:xfrm>
            <a:off x="685800" y="4803397"/>
            <a:ext cx="10820399" cy="759203"/>
          </a:xfrm>
          <a:prstGeom prst="rect">
            <a:avLst/>
          </a:prstGeom>
        </p:spPr>
        <p:txBody>
          <a:bodyPr/>
          <a:lstStyle>
            <a:lvl1pPr marL="0" indent="0">
              <a:lnSpc>
                <a:spcPct val="100000"/>
              </a:lnSpc>
              <a:buNone/>
              <a:defRPr sz="1200" b="0"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p:txBody>
      </p:sp>
      <p:grpSp>
        <p:nvGrpSpPr>
          <p:cNvPr id="6" name="Group 5">
            <a:extLst>
              <a:ext uri="{FF2B5EF4-FFF2-40B4-BE49-F238E27FC236}">
                <a16:creationId xmlns:a16="http://schemas.microsoft.com/office/drawing/2014/main" id="{C6F34E78-DB39-944B-BA94-32B614688A2F}"/>
              </a:ext>
            </a:extLst>
          </p:cNvPr>
          <p:cNvGrpSpPr/>
          <p:nvPr userDrawn="1"/>
        </p:nvGrpSpPr>
        <p:grpSpPr>
          <a:xfrm>
            <a:off x="7467600" y="4337942"/>
            <a:ext cx="4739898" cy="2551599"/>
            <a:chOff x="7467600" y="4337942"/>
            <a:chExt cx="4739898" cy="2551599"/>
          </a:xfrm>
        </p:grpSpPr>
        <p:pic>
          <p:nvPicPr>
            <p:cNvPr id="7" name="Picture 6">
              <a:extLst>
                <a:ext uri="{FF2B5EF4-FFF2-40B4-BE49-F238E27FC236}">
                  <a16:creationId xmlns:a16="http://schemas.microsoft.com/office/drawing/2014/main" id="{0BAAE11E-88AF-BA42-BCE7-AA9D3AC3FF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8" name="TextBox 7">
              <a:extLst>
                <a:ext uri="{FF2B5EF4-FFF2-40B4-BE49-F238E27FC236}">
                  <a16:creationId xmlns:a16="http://schemas.microsoft.com/office/drawing/2014/main" id="{460FE63A-46EC-A54E-922A-83D13D01D641}"/>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pic>
          <p:nvPicPr>
            <p:cNvPr id="9" name="Picture 8" descr="Logo&#10;&#10;Description automatically generated">
              <a:extLst>
                <a:ext uri="{FF2B5EF4-FFF2-40B4-BE49-F238E27FC236}">
                  <a16:creationId xmlns:a16="http://schemas.microsoft.com/office/drawing/2014/main" id="{8CB6F1C1-F15B-4E42-9114-7EF5A007A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Tree>
    <p:extLst>
      <p:ext uri="{BB962C8B-B14F-4D97-AF65-F5344CB8AC3E}">
        <p14:creationId xmlns:p14="http://schemas.microsoft.com/office/powerpoint/2010/main" val="1744158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24BF4B-F133-CC4B-BF00-C25D898FCAF6}"/>
              </a:ext>
            </a:extLst>
          </p:cNvPr>
          <p:cNvSpPr>
            <a:spLocks noGrp="1"/>
          </p:cNvSpPr>
          <p:nvPr>
            <p:ph type="ftr" sz="quarter" idx="20"/>
          </p:nvPr>
        </p:nvSpPr>
        <p:spPr/>
        <p:txBody>
          <a:bodyPr/>
          <a:lstStyle/>
          <a:p>
            <a:endParaRPr lang="en-US" dirty="0"/>
          </a:p>
        </p:txBody>
      </p:sp>
      <p:sp>
        <p:nvSpPr>
          <p:cNvPr id="3" name="Title 2">
            <a:extLst>
              <a:ext uri="{FF2B5EF4-FFF2-40B4-BE49-F238E27FC236}">
                <a16:creationId xmlns:a16="http://schemas.microsoft.com/office/drawing/2014/main" id="{ED0EEB86-6BFC-524F-AB5C-7C508F2F5CBD}"/>
              </a:ext>
            </a:extLst>
          </p:cNvPr>
          <p:cNvSpPr>
            <a:spLocks noGrp="1"/>
          </p:cNvSpPr>
          <p:nvPr>
            <p:ph type="title" hasCustomPrompt="1"/>
          </p:nvPr>
        </p:nvSpPr>
        <p:spPr/>
        <p:txBody>
          <a:bodyPr/>
          <a:lstStyle/>
          <a:p>
            <a:r>
              <a:rPr lang="en-US" dirty="0"/>
              <a:t>Headline goes here – 28pt Montserrat Bold </a:t>
            </a:r>
          </a:p>
        </p:txBody>
      </p:sp>
      <p:sp>
        <p:nvSpPr>
          <p:cNvPr id="15" name="Picture Placeholder 2">
            <a:extLst>
              <a:ext uri="{FF2B5EF4-FFF2-40B4-BE49-F238E27FC236}">
                <a16:creationId xmlns:a16="http://schemas.microsoft.com/office/drawing/2014/main" id="{E3054B35-D879-4C44-A478-A885B5C08D11}"/>
              </a:ext>
            </a:extLst>
          </p:cNvPr>
          <p:cNvSpPr>
            <a:spLocks noGrp="1"/>
          </p:cNvSpPr>
          <p:nvPr>
            <p:ph type="pic" sz="quarter" idx="18" hasCustomPrompt="1"/>
          </p:nvPr>
        </p:nvSpPr>
        <p:spPr>
          <a:xfrm>
            <a:off x="685799" y="1828802"/>
            <a:ext cx="5200512" cy="2743200"/>
          </a:xfrm>
          <a:prstGeom prst="rect">
            <a:avLst/>
          </a:prstGeom>
        </p:spPr>
        <p:txBody>
          <a:bodyPr anchor="ctr"/>
          <a:lstStyle>
            <a:lvl1pPr marL="0" indent="0" algn="ctr">
              <a:buNone/>
              <a:defRPr sz="1800" b="0" i="0">
                <a:latin typeface="Montserrat" pitchFamily="2" charset="77"/>
              </a:defRPr>
            </a:lvl1pPr>
          </a:lstStyle>
          <a:p>
            <a:r>
              <a:rPr lang="en-US" dirty="0"/>
              <a:t>Insert photo</a:t>
            </a:r>
          </a:p>
        </p:txBody>
      </p:sp>
      <p:grpSp>
        <p:nvGrpSpPr>
          <p:cNvPr id="22" name="Group 21">
            <a:extLst>
              <a:ext uri="{FF2B5EF4-FFF2-40B4-BE49-F238E27FC236}">
                <a16:creationId xmlns:a16="http://schemas.microsoft.com/office/drawing/2014/main" id="{28A96374-1C4B-7546-9B41-40F615469DC5}"/>
              </a:ext>
            </a:extLst>
          </p:cNvPr>
          <p:cNvGrpSpPr/>
          <p:nvPr userDrawn="1"/>
        </p:nvGrpSpPr>
        <p:grpSpPr>
          <a:xfrm>
            <a:off x="7467600" y="4337942"/>
            <a:ext cx="4739898" cy="2551599"/>
            <a:chOff x="7467600" y="4337942"/>
            <a:chExt cx="4739898" cy="2551599"/>
          </a:xfrm>
        </p:grpSpPr>
        <p:pic>
          <p:nvPicPr>
            <p:cNvPr id="23" name="Picture 22">
              <a:extLst>
                <a:ext uri="{FF2B5EF4-FFF2-40B4-BE49-F238E27FC236}">
                  <a16:creationId xmlns:a16="http://schemas.microsoft.com/office/drawing/2014/main" id="{E9833BE4-8E6A-6D4D-9D3D-53FE57C7AC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24" name="TextBox 23">
              <a:extLst>
                <a:ext uri="{FF2B5EF4-FFF2-40B4-BE49-F238E27FC236}">
                  <a16:creationId xmlns:a16="http://schemas.microsoft.com/office/drawing/2014/main" id="{4F98E07E-4D6E-184E-B45B-1417AB0DDB80}"/>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pic>
          <p:nvPicPr>
            <p:cNvPr id="25" name="Picture 24" descr="Logo&#10;&#10;Description automatically generated">
              <a:extLst>
                <a:ext uri="{FF2B5EF4-FFF2-40B4-BE49-F238E27FC236}">
                  <a16:creationId xmlns:a16="http://schemas.microsoft.com/office/drawing/2014/main" id="{B957EA55-4630-6D46-BDFB-B6CE6DFEF3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
        <p:nvSpPr>
          <p:cNvPr id="26" name="Text Placeholder 2">
            <a:extLst>
              <a:ext uri="{FF2B5EF4-FFF2-40B4-BE49-F238E27FC236}">
                <a16:creationId xmlns:a16="http://schemas.microsoft.com/office/drawing/2014/main" id="{B4D584B9-BD58-5940-B9E0-10B63E9B2951}"/>
              </a:ext>
            </a:extLst>
          </p:cNvPr>
          <p:cNvSpPr>
            <a:spLocks noGrp="1"/>
          </p:cNvSpPr>
          <p:nvPr>
            <p:ph type="body" sz="quarter" idx="15" hasCustomPrompt="1"/>
          </p:nvPr>
        </p:nvSpPr>
        <p:spPr>
          <a:xfrm>
            <a:off x="685800" y="4803397"/>
            <a:ext cx="5200512" cy="759203"/>
          </a:xfrm>
          <a:prstGeom prst="rect">
            <a:avLst/>
          </a:prstGeom>
        </p:spPr>
        <p:txBody>
          <a:bodyPr lIns="0" tIns="0" rIns="0" bIns="0">
            <a:noAutofit/>
          </a:bodyPr>
          <a:lstStyle>
            <a:lvl1pPr marL="0" indent="0">
              <a:lnSpc>
                <a:spcPct val="100000"/>
              </a:lnSpc>
              <a:spcBef>
                <a:spcPts val="0"/>
              </a:spcBef>
              <a:spcAft>
                <a:spcPts val="600"/>
              </a:spcAft>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a:p>
            <a:pPr lvl="0"/>
            <a:endParaRPr lang="en-US" dirty="0"/>
          </a:p>
        </p:txBody>
      </p:sp>
      <p:sp>
        <p:nvSpPr>
          <p:cNvPr id="28" name="Text Placeholder 2">
            <a:extLst>
              <a:ext uri="{FF2B5EF4-FFF2-40B4-BE49-F238E27FC236}">
                <a16:creationId xmlns:a16="http://schemas.microsoft.com/office/drawing/2014/main" id="{D54D2F82-0418-1740-B94B-E89243CCC511}"/>
              </a:ext>
            </a:extLst>
          </p:cNvPr>
          <p:cNvSpPr>
            <a:spLocks noGrp="1"/>
          </p:cNvSpPr>
          <p:nvPr>
            <p:ph type="body" sz="quarter" idx="19" hasCustomPrompt="1"/>
          </p:nvPr>
        </p:nvSpPr>
        <p:spPr>
          <a:xfrm>
            <a:off x="6305054" y="1828801"/>
            <a:ext cx="5201146" cy="2743199"/>
          </a:xfrm>
          <a:prstGeom prst="rect">
            <a:avLst/>
          </a:prstGeom>
        </p:spPr>
        <p:txBody>
          <a:bodyPr lIns="0" tIns="0" rIns="0" bIns="0">
            <a:noAutofit/>
          </a:bodyPr>
          <a:lstStyle>
            <a:lvl1pPr marL="0" indent="0">
              <a:lnSpc>
                <a:spcPct val="100000"/>
              </a:lnSpc>
              <a:spcBef>
                <a:spcPts val="0"/>
              </a:spcBef>
              <a:spcAft>
                <a:spcPts val="600"/>
              </a:spcAft>
              <a:buNone/>
              <a:defRPr sz="1200" b="1"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a:p>
            <a:pPr lvl="0"/>
            <a:endParaRPr lang="en-US" dirty="0"/>
          </a:p>
        </p:txBody>
      </p:sp>
      <p:sp>
        <p:nvSpPr>
          <p:cNvPr id="29" name="Text Placeholder 2">
            <a:extLst>
              <a:ext uri="{FF2B5EF4-FFF2-40B4-BE49-F238E27FC236}">
                <a16:creationId xmlns:a16="http://schemas.microsoft.com/office/drawing/2014/main" id="{7C655A3E-5BD2-9144-9448-79F935562256}"/>
              </a:ext>
            </a:extLst>
          </p:cNvPr>
          <p:cNvSpPr>
            <a:spLocks noGrp="1"/>
          </p:cNvSpPr>
          <p:nvPr>
            <p:ph type="body" sz="quarter" idx="17" hasCustomPrompt="1"/>
          </p:nvPr>
        </p:nvSpPr>
        <p:spPr>
          <a:xfrm>
            <a:off x="6305054" y="4803397"/>
            <a:ext cx="5201146" cy="759203"/>
          </a:xfrm>
          <a:prstGeom prst="rect">
            <a:avLst/>
          </a:prstGeom>
        </p:spPr>
        <p:txBody>
          <a:bodyPr lIns="0" tIns="0" rIns="0" bIns="0"/>
          <a:lstStyle>
            <a:lvl1pPr marL="0" indent="0">
              <a:lnSpc>
                <a:spcPct val="100000"/>
              </a:lnSpc>
              <a:spcBef>
                <a:spcPts val="0"/>
              </a:spcBef>
              <a:spcAft>
                <a:spcPts val="600"/>
              </a:spcAft>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p:txBody>
      </p:sp>
    </p:spTree>
    <p:extLst>
      <p:ext uri="{BB962C8B-B14F-4D97-AF65-F5344CB8AC3E}">
        <p14:creationId xmlns:p14="http://schemas.microsoft.com/office/powerpoint/2010/main" val="1597055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5FD965E-2CAA-814B-B8BE-C27D6B0D80E1}"/>
              </a:ext>
            </a:extLst>
          </p:cNvPr>
          <p:cNvSpPr>
            <a:spLocks noGrp="1"/>
          </p:cNvSpPr>
          <p:nvPr>
            <p:ph type="body" sz="quarter" idx="15" hasCustomPrompt="1"/>
          </p:nvPr>
        </p:nvSpPr>
        <p:spPr>
          <a:xfrm>
            <a:off x="689522" y="1828799"/>
            <a:ext cx="5406478" cy="1121789"/>
          </a:xfrm>
          <a:prstGeom prst="rect">
            <a:avLst/>
          </a:prstGeom>
        </p:spPr>
        <p:txBody>
          <a:bodyPr lIns="0" tIns="0" rIns="0" bIns="0">
            <a:noAutofit/>
          </a:bodyPr>
          <a:lstStyle>
            <a:lvl1pPr marL="0" indent="0">
              <a:lnSpc>
                <a:spcPct val="110000"/>
              </a:lnSpc>
              <a:buNone/>
              <a:defRPr sz="1200" b="0" i="0">
                <a:solidFill>
                  <a:schemeClr val="tx2"/>
                </a:solidFill>
                <a:latin typeface="Montserrat Medium"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medium 12pt</a:t>
            </a:r>
          </a:p>
          <a:p>
            <a:pPr lvl="0"/>
            <a:endParaRPr lang="en-US" dirty="0"/>
          </a:p>
        </p:txBody>
      </p:sp>
      <p:sp>
        <p:nvSpPr>
          <p:cNvPr id="12" name="Text Placeholder 2">
            <a:extLst>
              <a:ext uri="{FF2B5EF4-FFF2-40B4-BE49-F238E27FC236}">
                <a16:creationId xmlns:a16="http://schemas.microsoft.com/office/drawing/2014/main" id="{22AE10AA-5493-5C4B-9C68-D67613A31395}"/>
              </a:ext>
            </a:extLst>
          </p:cNvPr>
          <p:cNvSpPr>
            <a:spLocks noGrp="1"/>
          </p:cNvSpPr>
          <p:nvPr>
            <p:ph type="body" sz="quarter" idx="16" hasCustomPrompt="1"/>
          </p:nvPr>
        </p:nvSpPr>
        <p:spPr>
          <a:xfrm>
            <a:off x="685800" y="3185904"/>
            <a:ext cx="5410200" cy="1386097"/>
          </a:xfrm>
          <a:prstGeom prst="rect">
            <a:avLst/>
          </a:prstGeom>
        </p:spPr>
        <p:txBody>
          <a:bodyPr lIns="0" tIns="0" rIns="0" bIns="0">
            <a:noAutofit/>
          </a:bodyPr>
          <a:lstStyle>
            <a:lvl1pPr marL="0" indent="0">
              <a:lnSpc>
                <a:spcPct val="110000"/>
              </a:lnSpc>
              <a:buNone/>
              <a:defRPr sz="1100" b="0" i="0">
                <a:solidFill>
                  <a:schemeClr val="tx2"/>
                </a:solidFill>
                <a:latin typeface="+mn-lt"/>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regular 11pt</a:t>
            </a:r>
          </a:p>
          <a:p>
            <a:pPr lvl="0"/>
            <a:endParaRPr lang="en-US" dirty="0"/>
          </a:p>
        </p:txBody>
      </p:sp>
      <p:sp>
        <p:nvSpPr>
          <p:cNvPr id="14" name="Text Placeholder 2">
            <a:extLst>
              <a:ext uri="{FF2B5EF4-FFF2-40B4-BE49-F238E27FC236}">
                <a16:creationId xmlns:a16="http://schemas.microsoft.com/office/drawing/2014/main" id="{B1DF5E1E-9D9F-1F42-9585-48A00DFA6909}"/>
              </a:ext>
            </a:extLst>
          </p:cNvPr>
          <p:cNvSpPr>
            <a:spLocks noGrp="1"/>
          </p:cNvSpPr>
          <p:nvPr>
            <p:ph type="body" sz="quarter" idx="17" hasCustomPrompt="1"/>
          </p:nvPr>
        </p:nvSpPr>
        <p:spPr>
          <a:xfrm>
            <a:off x="685800" y="4807314"/>
            <a:ext cx="5410200" cy="755285"/>
          </a:xfrm>
          <a:prstGeom prst="rect">
            <a:avLst/>
          </a:prstGeom>
        </p:spPr>
        <p:txBody>
          <a:bodyPr lIns="0" tIns="0" rIns="0" bIns="0">
            <a:noAutofit/>
          </a:bodyPr>
          <a:lstStyle>
            <a:lvl1pPr marL="0" indent="0">
              <a:lnSpc>
                <a:spcPct val="110000"/>
              </a:lnSpc>
              <a:buNone/>
              <a:defRPr sz="1200" b="0"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p:txBody>
      </p:sp>
      <p:sp>
        <p:nvSpPr>
          <p:cNvPr id="20" name="Picture Placeholder 2">
            <a:extLst>
              <a:ext uri="{FF2B5EF4-FFF2-40B4-BE49-F238E27FC236}">
                <a16:creationId xmlns:a16="http://schemas.microsoft.com/office/drawing/2014/main" id="{16EADCB7-BB39-A143-82F6-5F45BF50E932}"/>
              </a:ext>
            </a:extLst>
          </p:cNvPr>
          <p:cNvSpPr>
            <a:spLocks noGrp="1"/>
          </p:cNvSpPr>
          <p:nvPr>
            <p:ph type="pic" sz="quarter" idx="18" hasCustomPrompt="1"/>
          </p:nvPr>
        </p:nvSpPr>
        <p:spPr>
          <a:xfrm>
            <a:off x="6477000" y="609600"/>
            <a:ext cx="5029200" cy="4953000"/>
          </a:xfrm>
          <a:prstGeom prst="rect">
            <a:avLst/>
          </a:prstGeom>
        </p:spPr>
        <p:txBody>
          <a:bodyPr anchor="ctr"/>
          <a:lstStyle>
            <a:lvl1pPr marL="0" indent="0" algn="ctr">
              <a:buNone/>
              <a:defRPr sz="1800" b="0" i="0">
                <a:latin typeface="Montserrat" pitchFamily="2" charset="77"/>
              </a:defRPr>
            </a:lvl1pPr>
          </a:lstStyle>
          <a:p>
            <a:r>
              <a:rPr lang="en-US" dirty="0"/>
              <a:t>Insert photo</a:t>
            </a:r>
          </a:p>
        </p:txBody>
      </p:sp>
      <p:sp>
        <p:nvSpPr>
          <p:cNvPr id="2" name="Footer Placeholder 1">
            <a:extLst>
              <a:ext uri="{FF2B5EF4-FFF2-40B4-BE49-F238E27FC236}">
                <a16:creationId xmlns:a16="http://schemas.microsoft.com/office/drawing/2014/main" id="{3A5A80B1-3273-9144-812E-E6640DE5E2E2}"/>
              </a:ext>
            </a:extLst>
          </p:cNvPr>
          <p:cNvSpPr>
            <a:spLocks noGrp="1"/>
          </p:cNvSpPr>
          <p:nvPr>
            <p:ph type="ftr" sz="quarter" idx="19"/>
          </p:nvPr>
        </p:nvSpPr>
        <p:spPr/>
        <p:txBody>
          <a:bodyPr/>
          <a:lstStyle/>
          <a:p>
            <a:endParaRPr lang="en-US" dirty="0"/>
          </a:p>
        </p:txBody>
      </p:sp>
      <p:grpSp>
        <p:nvGrpSpPr>
          <p:cNvPr id="21" name="Group 20">
            <a:extLst>
              <a:ext uri="{FF2B5EF4-FFF2-40B4-BE49-F238E27FC236}">
                <a16:creationId xmlns:a16="http://schemas.microsoft.com/office/drawing/2014/main" id="{23CA975D-9AF5-0C4D-B10C-D43561DCB1E7}"/>
              </a:ext>
            </a:extLst>
          </p:cNvPr>
          <p:cNvGrpSpPr/>
          <p:nvPr userDrawn="1"/>
        </p:nvGrpSpPr>
        <p:grpSpPr>
          <a:xfrm>
            <a:off x="7467600" y="4337942"/>
            <a:ext cx="4739898" cy="2551599"/>
            <a:chOff x="7467600" y="4337942"/>
            <a:chExt cx="4739898" cy="2551599"/>
          </a:xfrm>
        </p:grpSpPr>
        <p:pic>
          <p:nvPicPr>
            <p:cNvPr id="22" name="Picture 21">
              <a:extLst>
                <a:ext uri="{FF2B5EF4-FFF2-40B4-BE49-F238E27FC236}">
                  <a16:creationId xmlns:a16="http://schemas.microsoft.com/office/drawing/2014/main" id="{996BF3C2-AE9E-BD4A-8AAE-BEB49CD501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23" name="TextBox 22">
              <a:extLst>
                <a:ext uri="{FF2B5EF4-FFF2-40B4-BE49-F238E27FC236}">
                  <a16:creationId xmlns:a16="http://schemas.microsoft.com/office/drawing/2014/main" id="{D71CE8C7-FC44-4243-A898-6A57BFBCD0B9}"/>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pic>
          <p:nvPicPr>
            <p:cNvPr id="24" name="Picture 23" descr="Logo&#10;&#10;Description automatically generated">
              <a:extLst>
                <a:ext uri="{FF2B5EF4-FFF2-40B4-BE49-F238E27FC236}">
                  <a16:creationId xmlns:a16="http://schemas.microsoft.com/office/drawing/2014/main" id="{2544884A-4024-5D46-A630-B0A71055B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
        <p:nvSpPr>
          <p:cNvPr id="4" name="Title 3">
            <a:extLst>
              <a:ext uri="{FF2B5EF4-FFF2-40B4-BE49-F238E27FC236}">
                <a16:creationId xmlns:a16="http://schemas.microsoft.com/office/drawing/2014/main" id="{76B4E7A0-97CA-8F46-9733-AB1DEFFEDB91}"/>
              </a:ext>
            </a:extLst>
          </p:cNvPr>
          <p:cNvSpPr>
            <a:spLocks noGrp="1"/>
          </p:cNvSpPr>
          <p:nvPr>
            <p:ph type="title" hasCustomPrompt="1"/>
          </p:nvPr>
        </p:nvSpPr>
        <p:spPr>
          <a:xfrm>
            <a:off x="689469" y="609600"/>
            <a:ext cx="5406479" cy="894098"/>
          </a:xfrm>
        </p:spPr>
        <p:txBody>
          <a:bodyPr/>
          <a:lstStyle/>
          <a:p>
            <a:r>
              <a:rPr lang="en-US" dirty="0"/>
              <a:t>Headline goes here – </a:t>
            </a:r>
            <a:br>
              <a:rPr lang="en-US" dirty="0"/>
            </a:br>
            <a:r>
              <a:rPr lang="en-US" dirty="0"/>
              <a:t>28pt Montserrat Bold </a:t>
            </a:r>
          </a:p>
        </p:txBody>
      </p:sp>
    </p:spTree>
    <p:extLst>
      <p:ext uri="{BB962C8B-B14F-4D97-AF65-F5344CB8AC3E}">
        <p14:creationId xmlns:p14="http://schemas.microsoft.com/office/powerpoint/2010/main" val="352073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0" name="Text Placeholder 21">
            <a:extLst>
              <a:ext uri="{FF2B5EF4-FFF2-40B4-BE49-F238E27FC236}">
                <a16:creationId xmlns:a16="http://schemas.microsoft.com/office/drawing/2014/main" id="{4E401CB5-4F53-6D4F-B65C-3FBB35842BF9}"/>
              </a:ext>
            </a:extLst>
          </p:cNvPr>
          <p:cNvSpPr>
            <a:spLocks noGrp="1"/>
          </p:cNvSpPr>
          <p:nvPr>
            <p:ph type="body" sz="quarter" idx="18" hasCustomPrompt="1"/>
          </p:nvPr>
        </p:nvSpPr>
        <p:spPr>
          <a:xfrm>
            <a:off x="7961698" y="3460991"/>
            <a:ext cx="3544502" cy="995247"/>
          </a:xfrm>
          <a:prstGeom prst="rect">
            <a:avLst/>
          </a:prstGeom>
        </p:spPr>
        <p:txBody>
          <a:bodyPr lIns="0" rIns="0"/>
          <a:lstStyle>
            <a:lvl1pPr marL="182880" indent="-182880">
              <a:lnSpc>
                <a:spcPct val="100000"/>
              </a:lnSpc>
              <a:buFont typeface="Arial" panose="020B0604020202020204" pitchFamily="34" charset="0"/>
              <a:buChar char="•"/>
              <a:defRPr sz="1100">
                <a:solidFill>
                  <a:schemeClr val="accent3"/>
                </a:solidFill>
                <a:latin typeface="+mn-lt"/>
              </a:defRPr>
            </a:lvl1pPr>
            <a:lvl2pPr marL="457200" indent="0">
              <a:buNone/>
              <a:defRPr sz="1100">
                <a:solidFill>
                  <a:schemeClr val="accent3"/>
                </a:solidFill>
                <a:latin typeface="Montserrat" pitchFamily="2" charset="77"/>
              </a:defRPr>
            </a:lvl2pPr>
            <a:lvl3pPr marL="914400" indent="0">
              <a:buNone/>
              <a:defRPr sz="1100">
                <a:solidFill>
                  <a:schemeClr val="accent3"/>
                </a:solidFill>
                <a:latin typeface="Montserrat" pitchFamily="2" charset="77"/>
              </a:defRPr>
            </a:lvl3pPr>
            <a:lvl4pPr marL="1371600" indent="0">
              <a:buNone/>
              <a:defRPr sz="1100">
                <a:solidFill>
                  <a:schemeClr val="accent3"/>
                </a:solidFill>
                <a:latin typeface="Montserrat" pitchFamily="2" charset="77"/>
              </a:defRPr>
            </a:lvl4pPr>
            <a:lvl5pPr marL="1828800" indent="0">
              <a:buNone/>
              <a:defRPr sz="1100">
                <a:solidFill>
                  <a:schemeClr val="accent3"/>
                </a:solidFill>
                <a:latin typeface="Montserrat" pitchFamily="2" charset="77"/>
              </a:defRPr>
            </a:lvl5pPr>
          </a:lstStyle>
          <a:p>
            <a:pPr>
              <a:lnSpc>
                <a:spcPct val="110000"/>
              </a:lnSpc>
            </a:pPr>
            <a:r>
              <a:rPr lang="en-US" sz="1100" dirty="0">
                <a:solidFill>
                  <a:srgbClr val="77858B"/>
                </a:solidFill>
                <a:latin typeface="Montserrat" pitchFamily="2" charset="77"/>
                <a:ea typeface="+mn-lt"/>
                <a:cs typeface="+mn-lt"/>
              </a:rPr>
              <a:t>Montserrat regular 11pt bullet point.</a:t>
            </a:r>
            <a:endParaRPr lang="en-US" dirty="0">
              <a:solidFill>
                <a:srgbClr val="77858B"/>
              </a:solidFill>
              <a:latin typeface="Montserrat" pitchFamily="2" charset="77"/>
              <a:ea typeface="+mn-lt"/>
              <a:cs typeface="+mn-lt"/>
            </a:endParaRPr>
          </a:p>
        </p:txBody>
      </p:sp>
      <p:sp>
        <p:nvSpPr>
          <p:cNvPr id="32" name="Text Placeholder 24">
            <a:extLst>
              <a:ext uri="{FF2B5EF4-FFF2-40B4-BE49-F238E27FC236}">
                <a16:creationId xmlns:a16="http://schemas.microsoft.com/office/drawing/2014/main" id="{EDB90077-122A-2043-9F6F-E9ADCCF0E15B}"/>
              </a:ext>
            </a:extLst>
          </p:cNvPr>
          <p:cNvSpPr>
            <a:spLocks noGrp="1"/>
          </p:cNvSpPr>
          <p:nvPr>
            <p:ph type="body" sz="quarter" idx="19" hasCustomPrompt="1"/>
          </p:nvPr>
        </p:nvSpPr>
        <p:spPr>
          <a:xfrm>
            <a:off x="7961697" y="3040799"/>
            <a:ext cx="3544503" cy="308618"/>
          </a:xfrm>
          <a:prstGeom prst="rect">
            <a:avLst/>
          </a:prstGeom>
        </p:spPr>
        <p:txBody>
          <a:bodyPr lIns="0" rIns="0"/>
          <a:lstStyle>
            <a:lvl1pPr marL="0" indent="0">
              <a:lnSpc>
                <a:spcPct val="100000"/>
              </a:lnSpc>
              <a:buNone/>
              <a:defRPr sz="1400" b="1">
                <a:solidFill>
                  <a:schemeClr val="accent1"/>
                </a:solidFill>
                <a:latin typeface="Montserrat" pitchFamily="2" charset="77"/>
              </a:defRPr>
            </a:lvl1pPr>
            <a:lvl2pPr marL="457200" indent="0">
              <a:buNone/>
              <a:defRPr sz="1400" b="1">
                <a:solidFill>
                  <a:schemeClr val="accent1"/>
                </a:solidFill>
                <a:latin typeface="Montserrat" pitchFamily="2" charset="77"/>
              </a:defRPr>
            </a:lvl2pPr>
            <a:lvl3pPr marL="914400" indent="0">
              <a:buNone/>
              <a:defRPr sz="1400" b="1">
                <a:solidFill>
                  <a:schemeClr val="accent1"/>
                </a:solidFill>
                <a:latin typeface="Montserrat" pitchFamily="2" charset="77"/>
              </a:defRPr>
            </a:lvl3pPr>
            <a:lvl4pPr marL="1371600" indent="0">
              <a:buNone/>
              <a:defRPr sz="1400" b="1">
                <a:solidFill>
                  <a:schemeClr val="accent1"/>
                </a:solidFill>
                <a:latin typeface="Montserrat" pitchFamily="2" charset="77"/>
              </a:defRPr>
            </a:lvl4pPr>
            <a:lvl5pPr marL="1828800" indent="0">
              <a:buNone/>
              <a:defRPr sz="1400" b="1">
                <a:solidFill>
                  <a:schemeClr val="accent1"/>
                </a:solidFill>
                <a:latin typeface="Montserrat" pitchFamily="2" charset="77"/>
              </a:defRPr>
            </a:lvl5pPr>
          </a:lstStyle>
          <a:p>
            <a:pPr lvl="0"/>
            <a:r>
              <a:rPr lang="en-US" dirty="0"/>
              <a:t>Montserrat bold 14pt subhead:</a:t>
            </a:r>
          </a:p>
        </p:txBody>
      </p:sp>
      <p:sp>
        <p:nvSpPr>
          <p:cNvPr id="2" name="Footer Placeholder 1">
            <a:extLst>
              <a:ext uri="{FF2B5EF4-FFF2-40B4-BE49-F238E27FC236}">
                <a16:creationId xmlns:a16="http://schemas.microsoft.com/office/drawing/2014/main" id="{238CF0C5-814A-7146-9FF5-69944184BF5A}"/>
              </a:ext>
            </a:extLst>
          </p:cNvPr>
          <p:cNvSpPr>
            <a:spLocks noGrp="1"/>
          </p:cNvSpPr>
          <p:nvPr>
            <p:ph type="ftr" sz="quarter" idx="20"/>
          </p:nvPr>
        </p:nvSpPr>
        <p:spPr/>
        <p:txBody>
          <a:bodyPr/>
          <a:lstStyle/>
          <a:p>
            <a:endParaRPr lang="en-US" dirty="0"/>
          </a:p>
        </p:txBody>
      </p:sp>
      <p:sp>
        <p:nvSpPr>
          <p:cNvPr id="4" name="Title 3">
            <a:extLst>
              <a:ext uri="{FF2B5EF4-FFF2-40B4-BE49-F238E27FC236}">
                <a16:creationId xmlns:a16="http://schemas.microsoft.com/office/drawing/2014/main" id="{98BF1729-8B0E-9A49-A61C-B257D1FAAB2F}"/>
              </a:ext>
            </a:extLst>
          </p:cNvPr>
          <p:cNvSpPr>
            <a:spLocks noGrp="1"/>
          </p:cNvSpPr>
          <p:nvPr>
            <p:ph type="title" hasCustomPrompt="1"/>
          </p:nvPr>
        </p:nvSpPr>
        <p:spPr>
          <a:xfrm>
            <a:off x="685800" y="609600"/>
            <a:ext cx="5410200" cy="894098"/>
          </a:xfrm>
        </p:spPr>
        <p:txBody>
          <a:bodyPr/>
          <a:lstStyle/>
          <a:p>
            <a:r>
              <a:rPr lang="en-US" dirty="0"/>
              <a:t>Headline goes here – </a:t>
            </a:r>
            <a:br>
              <a:rPr lang="en-US" dirty="0"/>
            </a:br>
            <a:r>
              <a:rPr lang="en-US" dirty="0"/>
              <a:t>28pt Montserrat Bold </a:t>
            </a:r>
          </a:p>
        </p:txBody>
      </p:sp>
      <p:sp>
        <p:nvSpPr>
          <p:cNvPr id="14" name="Text Placeholder 2">
            <a:extLst>
              <a:ext uri="{FF2B5EF4-FFF2-40B4-BE49-F238E27FC236}">
                <a16:creationId xmlns:a16="http://schemas.microsoft.com/office/drawing/2014/main" id="{5F4CD95C-789C-704C-8DD3-760D4C2AC9D8}"/>
              </a:ext>
            </a:extLst>
          </p:cNvPr>
          <p:cNvSpPr>
            <a:spLocks noGrp="1"/>
          </p:cNvSpPr>
          <p:nvPr>
            <p:ph type="body" sz="quarter" idx="16" hasCustomPrompt="1"/>
          </p:nvPr>
        </p:nvSpPr>
        <p:spPr>
          <a:xfrm>
            <a:off x="685800" y="1828801"/>
            <a:ext cx="5410199" cy="1972634"/>
          </a:xfrm>
          <a:prstGeom prst="rect">
            <a:avLst/>
          </a:prstGeom>
        </p:spPr>
        <p:txBody>
          <a:bodyPr/>
          <a:lstStyle>
            <a:lvl1pPr marL="0" indent="0">
              <a:lnSpc>
                <a:spcPct val="100000"/>
              </a:lnSpc>
              <a:buNone/>
              <a:defRPr sz="1100" b="0" i="0">
                <a:solidFill>
                  <a:schemeClr val="tx2"/>
                </a:solidFill>
                <a:latin typeface="+mn-lt"/>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regular 11pt</a:t>
            </a:r>
          </a:p>
          <a:p>
            <a:pPr lvl="0"/>
            <a:endParaRPr lang="en-US" dirty="0"/>
          </a:p>
        </p:txBody>
      </p:sp>
      <p:sp>
        <p:nvSpPr>
          <p:cNvPr id="15" name="Text Placeholder 2">
            <a:extLst>
              <a:ext uri="{FF2B5EF4-FFF2-40B4-BE49-F238E27FC236}">
                <a16:creationId xmlns:a16="http://schemas.microsoft.com/office/drawing/2014/main" id="{40D5A1F6-A928-1C48-9526-1395AD924430}"/>
              </a:ext>
            </a:extLst>
          </p:cNvPr>
          <p:cNvSpPr>
            <a:spLocks noGrp="1"/>
          </p:cNvSpPr>
          <p:nvPr>
            <p:ph type="body" sz="quarter" idx="17" hasCustomPrompt="1"/>
          </p:nvPr>
        </p:nvSpPr>
        <p:spPr>
          <a:xfrm>
            <a:off x="685800" y="4063342"/>
            <a:ext cx="5410199" cy="995246"/>
          </a:xfrm>
          <a:prstGeom prst="rect">
            <a:avLst/>
          </a:prstGeom>
        </p:spPr>
        <p:txBody>
          <a:bodyPr/>
          <a:lstStyle>
            <a:lvl1pPr marL="0" indent="0">
              <a:lnSpc>
                <a:spcPct val="100000"/>
              </a:lnSpc>
              <a:buNone/>
              <a:defRPr sz="1200" b="0" i="0">
                <a:solidFill>
                  <a:schemeClr val="tx2"/>
                </a:solidFill>
                <a:latin typeface="Montserrat SemiBold" pitchFamily="2" charset="77"/>
              </a:defRPr>
            </a:lvl1pPr>
            <a:lvl2pPr marL="457200" indent="0">
              <a:buNone/>
              <a:defRPr sz="1200" b="0" i="0">
                <a:solidFill>
                  <a:schemeClr val="accent3"/>
                </a:solidFill>
                <a:latin typeface="Montserrat Medium" pitchFamily="2" charset="77"/>
              </a:defRPr>
            </a:lvl2pPr>
            <a:lvl3pPr marL="914400" indent="0">
              <a:buNone/>
              <a:defRPr sz="1200" b="0" i="0">
                <a:solidFill>
                  <a:schemeClr val="accent3"/>
                </a:solidFill>
                <a:latin typeface="Montserrat Medium" pitchFamily="2" charset="77"/>
              </a:defRPr>
            </a:lvl3pPr>
            <a:lvl4pPr marL="1371600" indent="0">
              <a:buNone/>
              <a:defRPr sz="1200" b="0" i="0">
                <a:solidFill>
                  <a:schemeClr val="accent3"/>
                </a:solidFill>
                <a:latin typeface="Montserrat Medium" pitchFamily="2" charset="77"/>
              </a:defRPr>
            </a:lvl4pPr>
            <a:lvl5pPr marL="1828800" indent="0">
              <a:buNone/>
              <a:defRPr sz="1200" b="0" i="0">
                <a:solidFill>
                  <a:schemeClr val="accent3"/>
                </a:solidFill>
                <a:latin typeface="Montserrat Medium" pitchFamily="2" charset="77"/>
              </a:defRPr>
            </a:lvl5pPr>
          </a:lstStyle>
          <a:p>
            <a:pPr lvl="0"/>
            <a:r>
              <a:rPr lang="en-US" dirty="0"/>
              <a:t>Montserrat semi-bold 12pt</a:t>
            </a:r>
          </a:p>
        </p:txBody>
      </p:sp>
      <p:grpSp>
        <p:nvGrpSpPr>
          <p:cNvPr id="34" name="Group 33">
            <a:extLst>
              <a:ext uri="{FF2B5EF4-FFF2-40B4-BE49-F238E27FC236}">
                <a16:creationId xmlns:a16="http://schemas.microsoft.com/office/drawing/2014/main" id="{E6DB2D36-775E-E845-8B04-A738B640B5F1}"/>
              </a:ext>
            </a:extLst>
          </p:cNvPr>
          <p:cNvGrpSpPr/>
          <p:nvPr userDrawn="1"/>
        </p:nvGrpSpPr>
        <p:grpSpPr>
          <a:xfrm>
            <a:off x="7467600" y="4337942"/>
            <a:ext cx="4739898" cy="2551599"/>
            <a:chOff x="7467600" y="4337942"/>
            <a:chExt cx="4739898" cy="2551599"/>
          </a:xfrm>
        </p:grpSpPr>
        <p:pic>
          <p:nvPicPr>
            <p:cNvPr id="35" name="Picture 34">
              <a:extLst>
                <a:ext uri="{FF2B5EF4-FFF2-40B4-BE49-F238E27FC236}">
                  <a16:creationId xmlns:a16="http://schemas.microsoft.com/office/drawing/2014/main" id="{C03F0CA5-BB4A-D641-9676-02BDBBDD6E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062" t="13970"/>
            <a:stretch/>
          </p:blipFill>
          <p:spPr>
            <a:xfrm>
              <a:off x="7467600" y="4337942"/>
              <a:ext cx="4739898" cy="2551599"/>
            </a:xfrm>
            <a:custGeom>
              <a:avLst/>
              <a:gdLst>
                <a:gd name="connsiteX0" fmla="*/ 0 w 4739898"/>
                <a:gd name="connsiteY0" fmla="*/ 0 h 2551599"/>
                <a:gd name="connsiteX1" fmla="*/ 4739898 w 4739898"/>
                <a:gd name="connsiteY1" fmla="*/ 0 h 2551599"/>
                <a:gd name="connsiteX2" fmla="*/ 4739898 w 4739898"/>
                <a:gd name="connsiteY2" fmla="*/ 2551599 h 2551599"/>
                <a:gd name="connsiteX3" fmla="*/ 0 w 4739898"/>
                <a:gd name="connsiteY3" fmla="*/ 2551599 h 2551599"/>
              </a:gdLst>
              <a:ahLst/>
              <a:cxnLst>
                <a:cxn ang="0">
                  <a:pos x="connsiteX0" y="connsiteY0"/>
                </a:cxn>
                <a:cxn ang="0">
                  <a:pos x="connsiteX1" y="connsiteY1"/>
                </a:cxn>
                <a:cxn ang="0">
                  <a:pos x="connsiteX2" y="connsiteY2"/>
                </a:cxn>
                <a:cxn ang="0">
                  <a:pos x="connsiteX3" y="connsiteY3"/>
                </a:cxn>
              </a:cxnLst>
              <a:rect l="l" t="t" r="r" b="b"/>
              <a:pathLst>
                <a:path w="4739898" h="2551599">
                  <a:moveTo>
                    <a:pt x="0" y="0"/>
                  </a:moveTo>
                  <a:lnTo>
                    <a:pt x="4739898" y="0"/>
                  </a:lnTo>
                  <a:lnTo>
                    <a:pt x="4739898" y="2551599"/>
                  </a:lnTo>
                  <a:lnTo>
                    <a:pt x="0" y="2551599"/>
                  </a:lnTo>
                  <a:close/>
                </a:path>
              </a:pathLst>
            </a:custGeom>
          </p:spPr>
        </p:pic>
        <p:sp>
          <p:nvSpPr>
            <p:cNvPr id="36" name="TextBox 35">
              <a:extLst>
                <a:ext uri="{FF2B5EF4-FFF2-40B4-BE49-F238E27FC236}">
                  <a16:creationId xmlns:a16="http://schemas.microsoft.com/office/drawing/2014/main" id="{AAE1E232-0542-CC42-B65D-445914ED6ACE}"/>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pic>
          <p:nvPicPr>
            <p:cNvPr id="37" name="Picture 36" descr="Logo&#10;&#10;Description automatically generated">
              <a:extLst>
                <a:ext uri="{FF2B5EF4-FFF2-40B4-BE49-F238E27FC236}">
                  <a16:creationId xmlns:a16="http://schemas.microsoft.com/office/drawing/2014/main" id="{4BD99091-7297-564E-8715-DDA8FFB04C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2110" y="5651083"/>
              <a:ext cx="2266950" cy="995246"/>
            </a:xfrm>
            <a:prstGeom prst="rect">
              <a:avLst/>
            </a:prstGeom>
          </p:spPr>
        </p:pic>
      </p:grpSp>
      <p:sp>
        <p:nvSpPr>
          <p:cNvPr id="16" name="Rectangle 15">
            <a:extLst>
              <a:ext uri="{FF2B5EF4-FFF2-40B4-BE49-F238E27FC236}">
                <a16:creationId xmlns:a16="http://schemas.microsoft.com/office/drawing/2014/main" id="{DB5D6204-2D04-2442-8697-7EB23DA0A2B0}"/>
              </a:ext>
            </a:extLst>
          </p:cNvPr>
          <p:cNvSpPr/>
          <p:nvPr userDrawn="1"/>
        </p:nvSpPr>
        <p:spPr>
          <a:xfrm>
            <a:off x="7962179" y="0"/>
            <a:ext cx="3540351" cy="2771349"/>
          </a:xfrm>
          <a:prstGeom prst="rect">
            <a:avLst/>
          </a:prstGeom>
          <a:solidFill>
            <a:srgbClr val="B8B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87B51304-928E-954C-A156-E08DDF1D0B44}"/>
              </a:ext>
            </a:extLst>
          </p:cNvPr>
          <p:cNvSpPr/>
          <p:nvPr userDrawn="1"/>
        </p:nvSpPr>
        <p:spPr>
          <a:xfrm>
            <a:off x="8278489" y="0"/>
            <a:ext cx="73152" cy="548640"/>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4">
            <a:extLst>
              <a:ext uri="{FF2B5EF4-FFF2-40B4-BE49-F238E27FC236}">
                <a16:creationId xmlns:a16="http://schemas.microsoft.com/office/drawing/2014/main" id="{1D89A6D0-CE01-4947-87B7-431A8DBBCA76}"/>
              </a:ext>
            </a:extLst>
          </p:cNvPr>
          <p:cNvSpPr>
            <a:spLocks noGrp="1"/>
          </p:cNvSpPr>
          <p:nvPr>
            <p:ph type="body" sz="quarter" idx="21" hasCustomPrompt="1"/>
          </p:nvPr>
        </p:nvSpPr>
        <p:spPr>
          <a:xfrm>
            <a:off x="8278489" y="609601"/>
            <a:ext cx="2922911" cy="1905000"/>
          </a:xfrm>
        </p:spPr>
        <p:txBody>
          <a:bodyPr/>
          <a:lstStyle>
            <a:lvl1pPr marL="0" indent="0">
              <a:lnSpc>
                <a:spcPts val="2880"/>
              </a:lnSpc>
              <a:buNone/>
              <a:defRPr sz="2400" b="1" i="0">
                <a:solidFill>
                  <a:schemeClr val="bg1"/>
                </a:solidFill>
                <a:latin typeface="Montserrat" pitchFamily="2" charset="77"/>
              </a:defRPr>
            </a:lvl1pPr>
            <a:lvl2pPr marL="182880" indent="0">
              <a:buNone/>
              <a:defRPr/>
            </a:lvl2pPr>
          </a:lstStyle>
          <a:p>
            <a:pPr lvl="0"/>
            <a:r>
              <a:rPr lang="en-US" dirty="0"/>
              <a:t>Montserrat Bold – 24pts pull out fact/quote</a:t>
            </a:r>
          </a:p>
        </p:txBody>
      </p:sp>
    </p:spTree>
    <p:extLst>
      <p:ext uri="{BB962C8B-B14F-4D97-AF65-F5344CB8AC3E}">
        <p14:creationId xmlns:p14="http://schemas.microsoft.com/office/powerpoint/2010/main" val="270627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pic>
        <p:nvPicPr>
          <p:cNvPr id="4" name="Picture 3">
            <a:extLst>
              <a:ext uri="{FF2B5EF4-FFF2-40B4-BE49-F238E27FC236}">
                <a16:creationId xmlns:a16="http://schemas.microsoft.com/office/drawing/2014/main" id="{02AD7CC2-97B3-A742-BB29-7D0465568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6575" r="156" b="313"/>
          <a:stretch/>
        </p:blipFill>
        <p:spPr>
          <a:xfrm>
            <a:off x="19050" y="3892064"/>
            <a:ext cx="12172950" cy="2965936"/>
          </a:xfrm>
          <a:prstGeom prst="rect">
            <a:avLst/>
          </a:prstGeom>
        </p:spPr>
      </p:pic>
      <p:pic>
        <p:nvPicPr>
          <p:cNvPr id="5" name="Picture 4" descr="Logo&#10;&#10;Description automatically generated">
            <a:extLst>
              <a:ext uri="{FF2B5EF4-FFF2-40B4-BE49-F238E27FC236}">
                <a16:creationId xmlns:a16="http://schemas.microsoft.com/office/drawing/2014/main" id="{B761A338-5B30-814E-8E16-6F316137F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6" name="TextBox 5">
            <a:extLst>
              <a:ext uri="{FF2B5EF4-FFF2-40B4-BE49-F238E27FC236}">
                <a16:creationId xmlns:a16="http://schemas.microsoft.com/office/drawing/2014/main" id="{718A5524-1BA5-E843-91CD-24A4D953CCC3}"/>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9" name="Slide Number Placeholder 5">
            <a:extLst>
              <a:ext uri="{FF2B5EF4-FFF2-40B4-BE49-F238E27FC236}">
                <a16:creationId xmlns:a16="http://schemas.microsoft.com/office/drawing/2014/main" id="{52737D87-0DE5-B24E-A7FB-05DF0DAAC272}"/>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Tree>
    <p:extLst>
      <p:ext uri="{BB962C8B-B14F-4D97-AF65-F5344CB8AC3E}">
        <p14:creationId xmlns:p14="http://schemas.microsoft.com/office/powerpoint/2010/main" val="2135366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0E489F6-7B5F-FB4F-A203-7988D37E7E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55720"/>
            <a:ext cx="12192000" cy="6913720"/>
          </a:xfrm>
          <a:prstGeom prst="rect">
            <a:avLst/>
          </a:prstGeom>
        </p:spPr>
      </p:pic>
      <p:sp>
        <p:nvSpPr>
          <p:cNvPr id="28" name="Text Placeholder 4">
            <a:extLst>
              <a:ext uri="{FF2B5EF4-FFF2-40B4-BE49-F238E27FC236}">
                <a16:creationId xmlns:a16="http://schemas.microsoft.com/office/drawing/2014/main" id="{F07C7584-9DC9-B742-8B10-CD4D215ABA9C}"/>
              </a:ext>
            </a:extLst>
          </p:cNvPr>
          <p:cNvSpPr>
            <a:spLocks noGrp="1"/>
          </p:cNvSpPr>
          <p:nvPr>
            <p:ph type="body" sz="quarter" idx="10" hasCustomPrompt="1"/>
          </p:nvPr>
        </p:nvSpPr>
        <p:spPr>
          <a:xfrm>
            <a:off x="2636838" y="3829223"/>
            <a:ext cx="8869362" cy="617242"/>
          </a:xfrm>
          <a:prstGeom prst="rect">
            <a:avLst/>
          </a:prstGeom>
        </p:spPr>
        <p:txBody>
          <a:bodyPr/>
          <a:lstStyle>
            <a:lvl1pPr marL="0" indent="0">
              <a:buNone/>
              <a:defRPr sz="3600" b="1"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29" name="Text Placeholder 4">
            <a:extLst>
              <a:ext uri="{FF2B5EF4-FFF2-40B4-BE49-F238E27FC236}">
                <a16:creationId xmlns:a16="http://schemas.microsoft.com/office/drawing/2014/main" id="{32D73DDB-D439-5741-8045-2256892C12A3}"/>
              </a:ext>
            </a:extLst>
          </p:cNvPr>
          <p:cNvSpPr>
            <a:spLocks noGrp="1"/>
          </p:cNvSpPr>
          <p:nvPr>
            <p:ph type="body" sz="quarter" idx="11" hasCustomPrompt="1"/>
          </p:nvPr>
        </p:nvSpPr>
        <p:spPr>
          <a:xfrm>
            <a:off x="2636838" y="4446465"/>
            <a:ext cx="8869362" cy="617242"/>
          </a:xfrm>
          <a:prstGeom prst="rect">
            <a:avLst/>
          </a:prstGeom>
        </p:spPr>
        <p:txBody>
          <a:bodyPr/>
          <a:lstStyle>
            <a:lvl1pPr marL="0" indent="0">
              <a:buNone/>
              <a:defRPr sz="2400" b="0" i="0">
                <a:solidFill>
                  <a:schemeClr val="bg1"/>
                </a:solidFill>
                <a:latin typeface="+mn-lt"/>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
        <p:nvSpPr>
          <p:cNvPr id="7" name="TextBox 6">
            <a:extLst>
              <a:ext uri="{FF2B5EF4-FFF2-40B4-BE49-F238E27FC236}">
                <a16:creationId xmlns:a16="http://schemas.microsoft.com/office/drawing/2014/main" id="{074A633B-2AB9-E640-A3CB-31C32E68F6A1}"/>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spTree>
    <p:extLst>
      <p:ext uri="{BB962C8B-B14F-4D97-AF65-F5344CB8AC3E}">
        <p14:creationId xmlns:p14="http://schemas.microsoft.com/office/powerpoint/2010/main" val="2140524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309E464-C4E3-444E-A915-1375B294172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38610"/>
            <a:ext cx="12192000" cy="6896610"/>
          </a:xfrm>
          <a:prstGeom prst="rect">
            <a:avLst/>
          </a:prstGeom>
        </p:spPr>
      </p:pic>
      <p:sp>
        <p:nvSpPr>
          <p:cNvPr id="8" name="TextBox 7">
            <a:extLst>
              <a:ext uri="{FF2B5EF4-FFF2-40B4-BE49-F238E27FC236}">
                <a16:creationId xmlns:a16="http://schemas.microsoft.com/office/drawing/2014/main" id="{6BCD4778-9715-BC42-BF29-ECF205009CD6}"/>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sp>
        <p:nvSpPr>
          <p:cNvPr id="9" name="Text Placeholder 4">
            <a:extLst>
              <a:ext uri="{FF2B5EF4-FFF2-40B4-BE49-F238E27FC236}">
                <a16:creationId xmlns:a16="http://schemas.microsoft.com/office/drawing/2014/main" id="{D9A10C13-71FB-384B-8D5A-0D96C85A495F}"/>
              </a:ext>
            </a:extLst>
          </p:cNvPr>
          <p:cNvSpPr>
            <a:spLocks noGrp="1"/>
          </p:cNvSpPr>
          <p:nvPr>
            <p:ph type="body" sz="quarter" idx="10" hasCustomPrompt="1"/>
          </p:nvPr>
        </p:nvSpPr>
        <p:spPr>
          <a:xfrm>
            <a:off x="2636838" y="3829223"/>
            <a:ext cx="8869362" cy="617242"/>
          </a:xfrm>
          <a:prstGeom prst="rect">
            <a:avLst/>
          </a:prstGeom>
        </p:spPr>
        <p:txBody>
          <a:bodyPr/>
          <a:lstStyle>
            <a:lvl1pPr marL="0" indent="0">
              <a:buNone/>
              <a:defRPr sz="3600" b="1"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10" name="Text Placeholder 4">
            <a:extLst>
              <a:ext uri="{FF2B5EF4-FFF2-40B4-BE49-F238E27FC236}">
                <a16:creationId xmlns:a16="http://schemas.microsoft.com/office/drawing/2014/main" id="{E3110456-0CF0-654D-9FFA-B866ECEF0566}"/>
              </a:ext>
            </a:extLst>
          </p:cNvPr>
          <p:cNvSpPr>
            <a:spLocks noGrp="1"/>
          </p:cNvSpPr>
          <p:nvPr>
            <p:ph type="body" sz="quarter" idx="11" hasCustomPrompt="1"/>
          </p:nvPr>
        </p:nvSpPr>
        <p:spPr>
          <a:xfrm>
            <a:off x="2636838" y="4446465"/>
            <a:ext cx="8869362" cy="617242"/>
          </a:xfrm>
          <a:prstGeom prst="rect">
            <a:avLst/>
          </a:prstGeom>
        </p:spPr>
        <p:txBody>
          <a:bodyPr/>
          <a:lstStyle>
            <a:lvl1pPr marL="0" indent="0">
              <a:buNone/>
              <a:defRPr sz="2400" b="0" i="0">
                <a:solidFill>
                  <a:schemeClr val="bg1"/>
                </a:solidFill>
                <a:latin typeface="+mn-lt"/>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Tree>
    <p:extLst>
      <p:ext uri="{BB962C8B-B14F-4D97-AF65-F5344CB8AC3E}">
        <p14:creationId xmlns:p14="http://schemas.microsoft.com/office/powerpoint/2010/main" val="230385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BCA5F4-F305-0743-9952-4FC2D1D3FA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38610"/>
            <a:ext cx="12192000" cy="6896609"/>
          </a:xfrm>
          <a:prstGeom prst="rect">
            <a:avLst/>
          </a:prstGeom>
        </p:spPr>
      </p:pic>
      <p:sp>
        <p:nvSpPr>
          <p:cNvPr id="12" name="TextBox 11">
            <a:extLst>
              <a:ext uri="{FF2B5EF4-FFF2-40B4-BE49-F238E27FC236}">
                <a16:creationId xmlns:a16="http://schemas.microsoft.com/office/drawing/2014/main" id="{0F8E9E5B-66C0-C84E-9AAE-C3DC00663A01}"/>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sp>
        <p:nvSpPr>
          <p:cNvPr id="7" name="Text Placeholder 4">
            <a:extLst>
              <a:ext uri="{FF2B5EF4-FFF2-40B4-BE49-F238E27FC236}">
                <a16:creationId xmlns:a16="http://schemas.microsoft.com/office/drawing/2014/main" id="{94B3EABF-F67B-BC4F-84F6-C80467149684}"/>
              </a:ext>
            </a:extLst>
          </p:cNvPr>
          <p:cNvSpPr>
            <a:spLocks noGrp="1"/>
          </p:cNvSpPr>
          <p:nvPr>
            <p:ph type="body" sz="quarter" idx="10" hasCustomPrompt="1"/>
          </p:nvPr>
        </p:nvSpPr>
        <p:spPr>
          <a:xfrm>
            <a:off x="2636838" y="3829223"/>
            <a:ext cx="8869362" cy="617242"/>
          </a:xfrm>
          <a:prstGeom prst="rect">
            <a:avLst/>
          </a:prstGeom>
        </p:spPr>
        <p:txBody>
          <a:bodyPr/>
          <a:lstStyle>
            <a:lvl1pPr marL="0" indent="0">
              <a:buNone/>
              <a:defRPr sz="3600" b="1"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8" name="Text Placeholder 4">
            <a:extLst>
              <a:ext uri="{FF2B5EF4-FFF2-40B4-BE49-F238E27FC236}">
                <a16:creationId xmlns:a16="http://schemas.microsoft.com/office/drawing/2014/main" id="{B999102E-EBD9-4848-AC33-DD422760A06E}"/>
              </a:ext>
            </a:extLst>
          </p:cNvPr>
          <p:cNvSpPr>
            <a:spLocks noGrp="1"/>
          </p:cNvSpPr>
          <p:nvPr>
            <p:ph type="body" sz="quarter" idx="11" hasCustomPrompt="1"/>
          </p:nvPr>
        </p:nvSpPr>
        <p:spPr>
          <a:xfrm>
            <a:off x="2636838" y="4446465"/>
            <a:ext cx="8869362" cy="617242"/>
          </a:xfrm>
          <a:prstGeom prst="rect">
            <a:avLst/>
          </a:prstGeom>
        </p:spPr>
        <p:txBody>
          <a:bodyPr/>
          <a:lstStyle>
            <a:lvl1pPr marL="0" indent="0">
              <a:buNone/>
              <a:defRPr sz="2400" b="0" i="0">
                <a:solidFill>
                  <a:schemeClr val="bg1"/>
                </a:solidFill>
                <a:latin typeface="+mn-lt"/>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Tree>
    <p:extLst>
      <p:ext uri="{BB962C8B-B14F-4D97-AF65-F5344CB8AC3E}">
        <p14:creationId xmlns:p14="http://schemas.microsoft.com/office/powerpoint/2010/main" val="10930292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547D6E-67AF-D847-B601-56954E7B3F7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55720"/>
            <a:ext cx="12192000" cy="6913720"/>
          </a:xfrm>
          <a:prstGeom prst="rect">
            <a:avLst/>
          </a:prstGeom>
        </p:spPr>
      </p:pic>
      <p:sp>
        <p:nvSpPr>
          <p:cNvPr id="12" name="TextBox 11">
            <a:extLst>
              <a:ext uri="{FF2B5EF4-FFF2-40B4-BE49-F238E27FC236}">
                <a16:creationId xmlns:a16="http://schemas.microsoft.com/office/drawing/2014/main" id="{816851F0-9312-1641-84A3-5F7341A66C2C}"/>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sp>
        <p:nvSpPr>
          <p:cNvPr id="7" name="Text Placeholder 4">
            <a:extLst>
              <a:ext uri="{FF2B5EF4-FFF2-40B4-BE49-F238E27FC236}">
                <a16:creationId xmlns:a16="http://schemas.microsoft.com/office/drawing/2014/main" id="{59BAEF48-36A4-3A4C-A321-A876BA713E33}"/>
              </a:ext>
            </a:extLst>
          </p:cNvPr>
          <p:cNvSpPr>
            <a:spLocks noGrp="1"/>
          </p:cNvSpPr>
          <p:nvPr>
            <p:ph type="body" sz="quarter" idx="10" hasCustomPrompt="1"/>
          </p:nvPr>
        </p:nvSpPr>
        <p:spPr>
          <a:xfrm>
            <a:off x="2636838" y="3829223"/>
            <a:ext cx="8869362" cy="617242"/>
          </a:xfrm>
          <a:prstGeom prst="rect">
            <a:avLst/>
          </a:prstGeom>
        </p:spPr>
        <p:txBody>
          <a:bodyPr/>
          <a:lstStyle>
            <a:lvl1pPr marL="0" indent="0">
              <a:buNone/>
              <a:defRPr sz="3600" b="1" i="0">
                <a:solidFill>
                  <a:schemeClr val="bg1"/>
                </a:solidFill>
                <a:latin typeface="Montserrat" pitchFamily="2" charset="77"/>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Bold Headline 36pt. </a:t>
            </a:r>
          </a:p>
        </p:txBody>
      </p:sp>
      <p:sp>
        <p:nvSpPr>
          <p:cNvPr id="8" name="Text Placeholder 4">
            <a:extLst>
              <a:ext uri="{FF2B5EF4-FFF2-40B4-BE49-F238E27FC236}">
                <a16:creationId xmlns:a16="http://schemas.microsoft.com/office/drawing/2014/main" id="{B35DB177-E066-6F49-BC24-127211B61634}"/>
              </a:ext>
            </a:extLst>
          </p:cNvPr>
          <p:cNvSpPr>
            <a:spLocks noGrp="1"/>
          </p:cNvSpPr>
          <p:nvPr>
            <p:ph type="body" sz="quarter" idx="11" hasCustomPrompt="1"/>
          </p:nvPr>
        </p:nvSpPr>
        <p:spPr>
          <a:xfrm>
            <a:off x="2636838" y="4446465"/>
            <a:ext cx="8869362" cy="617242"/>
          </a:xfrm>
          <a:prstGeom prst="rect">
            <a:avLst/>
          </a:prstGeom>
        </p:spPr>
        <p:txBody>
          <a:bodyPr/>
          <a:lstStyle>
            <a:lvl1pPr marL="0" indent="0">
              <a:buNone/>
              <a:defRPr sz="2400" b="0" i="0">
                <a:solidFill>
                  <a:schemeClr val="bg1"/>
                </a:solidFill>
                <a:latin typeface="+mn-lt"/>
              </a:defRPr>
            </a:lvl1pPr>
            <a:lvl2pPr marL="457200" indent="0">
              <a:buNone/>
              <a:defRPr b="1">
                <a:solidFill>
                  <a:schemeClr val="bg1"/>
                </a:solidFill>
                <a:latin typeface="Montserrat" pitchFamily="2" charset="77"/>
              </a:defRPr>
            </a:lvl2pPr>
            <a:lvl3pPr marL="914400" indent="0">
              <a:buNone/>
              <a:defRPr b="1">
                <a:solidFill>
                  <a:schemeClr val="bg1"/>
                </a:solidFill>
                <a:latin typeface="Montserrat" pitchFamily="2" charset="77"/>
              </a:defRPr>
            </a:lvl3pPr>
            <a:lvl4pPr marL="1371600" indent="0">
              <a:buNone/>
              <a:defRPr b="1">
                <a:solidFill>
                  <a:schemeClr val="bg1"/>
                </a:solidFill>
                <a:latin typeface="Montserrat" pitchFamily="2" charset="77"/>
              </a:defRPr>
            </a:lvl4pPr>
            <a:lvl5pPr marL="1828800" indent="0">
              <a:buNone/>
              <a:defRPr b="1">
                <a:solidFill>
                  <a:schemeClr val="bg1"/>
                </a:solidFill>
                <a:latin typeface="Montserrat" pitchFamily="2" charset="77"/>
              </a:defRPr>
            </a:lvl5pPr>
          </a:lstStyle>
          <a:p>
            <a:pPr lvl="0"/>
            <a:r>
              <a:rPr lang="en-US" dirty="0"/>
              <a:t>Montserrat regular subhead 24pt. </a:t>
            </a:r>
          </a:p>
        </p:txBody>
      </p:sp>
    </p:spTree>
    <p:extLst>
      <p:ext uri="{BB962C8B-B14F-4D97-AF65-F5344CB8AC3E}">
        <p14:creationId xmlns:p14="http://schemas.microsoft.com/office/powerpoint/2010/main" val="2559430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Header 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1FD489-7631-BB4D-845C-B5D12C1ED94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767" y="0"/>
            <a:ext cx="12180465" cy="6872990"/>
          </a:xfrm>
          <a:prstGeom prst="rect">
            <a:avLst/>
          </a:prstGeom>
        </p:spPr>
      </p:pic>
      <p:pic>
        <p:nvPicPr>
          <p:cNvPr id="9" name="Picture 8" descr="Logo, company name&#10;&#10;Description automatically generated">
            <a:extLst>
              <a:ext uri="{FF2B5EF4-FFF2-40B4-BE49-F238E27FC236}">
                <a16:creationId xmlns:a16="http://schemas.microsoft.com/office/drawing/2014/main" id="{14C83589-6224-2C49-B7B5-5EE0B2D038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68435" y="5980143"/>
            <a:ext cx="2204910" cy="608759"/>
          </a:xfrm>
          <a:prstGeom prst="rect">
            <a:avLst/>
          </a:prstGeom>
        </p:spPr>
      </p:pic>
      <p:sp>
        <p:nvSpPr>
          <p:cNvPr id="10" name="TextBox 9">
            <a:extLst>
              <a:ext uri="{FF2B5EF4-FFF2-40B4-BE49-F238E27FC236}">
                <a16:creationId xmlns:a16="http://schemas.microsoft.com/office/drawing/2014/main" id="{B1A96892-FA08-184B-9878-C8FFF714782B}"/>
              </a:ext>
            </a:extLst>
          </p:cNvPr>
          <p:cNvSpPr txBox="1"/>
          <p:nvPr/>
        </p:nvSpPr>
        <p:spPr>
          <a:xfrm>
            <a:off x="73324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n-lt"/>
              </a:rPr>
              <a:t>Ardent Mills Copyright © 2022 – Ardent Mills Confidential and Proprietary.</a:t>
            </a:r>
          </a:p>
        </p:txBody>
      </p:sp>
    </p:spTree>
    <p:extLst>
      <p:ext uri="{BB962C8B-B14F-4D97-AF65-F5344CB8AC3E}">
        <p14:creationId xmlns:p14="http://schemas.microsoft.com/office/powerpoint/2010/main" val="1560894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29D8A-278E-C147-A350-D37AAD1DE0A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767" y="0"/>
            <a:ext cx="12180465" cy="6872990"/>
          </a:xfrm>
          <a:prstGeom prst="rect">
            <a:avLst/>
          </a:prstGeom>
        </p:spPr>
      </p:pic>
      <p:sp>
        <p:nvSpPr>
          <p:cNvPr id="7" name="TextBox 6">
            <a:extLst>
              <a:ext uri="{FF2B5EF4-FFF2-40B4-BE49-F238E27FC236}">
                <a16:creationId xmlns:a16="http://schemas.microsoft.com/office/drawing/2014/main" id="{A9A087CB-C1DD-4149-9756-5600972F2E34}"/>
              </a:ext>
            </a:extLst>
          </p:cNvPr>
          <p:cNvSpPr txBox="1"/>
          <p:nvPr/>
        </p:nvSpPr>
        <p:spPr>
          <a:xfrm>
            <a:off x="2608289" y="3957403"/>
            <a:ext cx="7210268" cy="646331"/>
          </a:xfrm>
          <a:prstGeom prst="rect">
            <a:avLst/>
          </a:prstGeom>
          <a:noFill/>
        </p:spPr>
        <p:txBody>
          <a:bodyPr wrap="square" rtlCol="0">
            <a:spAutoFit/>
          </a:bodyPr>
          <a:lstStyle/>
          <a:p>
            <a:r>
              <a:rPr lang="en-US" sz="3600" b="1" i="0" dirty="0">
                <a:solidFill>
                  <a:schemeClr val="bg1"/>
                </a:solidFill>
                <a:latin typeface="Montserrat" pitchFamily="2" charset="77"/>
              </a:rPr>
              <a:t>Nourishing what’s next.</a:t>
            </a:r>
          </a:p>
        </p:txBody>
      </p:sp>
      <p:sp>
        <p:nvSpPr>
          <p:cNvPr id="5" name="TextBox 4">
            <a:extLst>
              <a:ext uri="{FF2B5EF4-FFF2-40B4-BE49-F238E27FC236}">
                <a16:creationId xmlns:a16="http://schemas.microsoft.com/office/drawing/2014/main" id="{86F0777B-EC99-5543-BBDD-3ED3FC17A54C}"/>
              </a:ext>
            </a:extLst>
          </p:cNvPr>
          <p:cNvSpPr txBox="1"/>
          <p:nvPr/>
        </p:nvSpPr>
        <p:spPr>
          <a:xfrm>
            <a:off x="8187822" y="4099734"/>
            <a:ext cx="498978" cy="276999"/>
          </a:xfrm>
          <a:prstGeom prst="rect">
            <a:avLst/>
          </a:prstGeom>
          <a:noFill/>
        </p:spPr>
        <p:txBody>
          <a:bodyPr wrap="square" rtlCol="0">
            <a:spAutoFit/>
          </a:bodyPr>
          <a:lstStyle/>
          <a:p>
            <a:r>
              <a:rPr lang="en-US" sz="1800" b="1" baseline="30000" dirty="0">
                <a:solidFill>
                  <a:schemeClr val="accent5"/>
                </a:solidFill>
                <a:latin typeface="Montserrat" pitchFamily="2" charset="77"/>
              </a:rPr>
              <a:t>®</a:t>
            </a:r>
          </a:p>
        </p:txBody>
      </p:sp>
      <p:sp>
        <p:nvSpPr>
          <p:cNvPr id="11" name="TextBox 10">
            <a:extLst>
              <a:ext uri="{FF2B5EF4-FFF2-40B4-BE49-F238E27FC236}">
                <a16:creationId xmlns:a16="http://schemas.microsoft.com/office/drawing/2014/main" id="{A6E9E079-C9CE-8548-AE3C-E3B57752E33D}"/>
              </a:ext>
            </a:extLst>
          </p:cNvPr>
          <p:cNvSpPr txBox="1"/>
          <p:nvPr userDrawn="1"/>
        </p:nvSpPr>
        <p:spPr>
          <a:xfrm>
            <a:off x="8187822" y="4099734"/>
            <a:ext cx="498978" cy="276999"/>
          </a:xfrm>
          <a:prstGeom prst="rect">
            <a:avLst/>
          </a:prstGeom>
          <a:noFill/>
        </p:spPr>
        <p:txBody>
          <a:bodyPr wrap="square" rtlCol="0">
            <a:spAutoFit/>
          </a:bodyPr>
          <a:lstStyle/>
          <a:p>
            <a:r>
              <a:rPr lang="en-US" sz="1800" b="1" baseline="30000" dirty="0">
                <a:solidFill>
                  <a:schemeClr val="bg1"/>
                </a:solidFill>
                <a:latin typeface="Montserrat" pitchFamily="2" charset="77"/>
              </a:rPr>
              <a:t>®</a:t>
            </a:r>
          </a:p>
        </p:txBody>
      </p:sp>
      <p:sp>
        <p:nvSpPr>
          <p:cNvPr id="10" name="TextBox 9">
            <a:extLst>
              <a:ext uri="{FF2B5EF4-FFF2-40B4-BE49-F238E27FC236}">
                <a16:creationId xmlns:a16="http://schemas.microsoft.com/office/drawing/2014/main" id="{9F4B984B-6050-EF45-B3A5-9F989C6980F0}"/>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spTree>
    <p:extLst>
      <p:ext uri="{BB962C8B-B14F-4D97-AF65-F5344CB8AC3E}">
        <p14:creationId xmlns:p14="http://schemas.microsoft.com/office/powerpoint/2010/main" val="33415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1"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869E4-F676-7941-B1CF-24F3D15E442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767" y="0"/>
            <a:ext cx="12180465" cy="6872990"/>
          </a:xfrm>
          <a:prstGeom prst="rect">
            <a:avLst/>
          </a:prstGeom>
        </p:spPr>
      </p:pic>
      <p:sp>
        <p:nvSpPr>
          <p:cNvPr id="6" name="TextBox 5">
            <a:extLst>
              <a:ext uri="{FF2B5EF4-FFF2-40B4-BE49-F238E27FC236}">
                <a16:creationId xmlns:a16="http://schemas.microsoft.com/office/drawing/2014/main" id="{239B9557-15B6-3A4D-9790-F3B10D837AC5}"/>
              </a:ext>
            </a:extLst>
          </p:cNvPr>
          <p:cNvSpPr txBox="1"/>
          <p:nvPr/>
        </p:nvSpPr>
        <p:spPr>
          <a:xfrm>
            <a:off x="2608289" y="3957403"/>
            <a:ext cx="7210268" cy="646331"/>
          </a:xfrm>
          <a:prstGeom prst="rect">
            <a:avLst/>
          </a:prstGeom>
          <a:noFill/>
        </p:spPr>
        <p:txBody>
          <a:bodyPr wrap="square" rtlCol="0">
            <a:spAutoFit/>
          </a:bodyPr>
          <a:lstStyle/>
          <a:p>
            <a:r>
              <a:rPr lang="en-US" sz="3600" b="1" i="0" dirty="0">
                <a:solidFill>
                  <a:schemeClr val="bg1"/>
                </a:solidFill>
                <a:latin typeface="Montserrat" pitchFamily="2" charset="77"/>
              </a:rPr>
              <a:t>Appendix</a:t>
            </a:r>
          </a:p>
        </p:txBody>
      </p:sp>
      <p:sp>
        <p:nvSpPr>
          <p:cNvPr id="5" name="TextBox 4">
            <a:extLst>
              <a:ext uri="{FF2B5EF4-FFF2-40B4-BE49-F238E27FC236}">
                <a16:creationId xmlns:a16="http://schemas.microsoft.com/office/drawing/2014/main" id="{71E32B0C-382E-6544-AD4A-0F32542F89C7}"/>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2021 – Ardent Mills Confidential and Proprietary.</a:t>
            </a:r>
          </a:p>
        </p:txBody>
      </p:sp>
    </p:spTree>
    <p:extLst>
      <p:ext uri="{BB962C8B-B14F-4D97-AF65-F5344CB8AC3E}">
        <p14:creationId xmlns:p14="http://schemas.microsoft.com/office/powerpoint/2010/main" val="2027507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FD69088-A143-7145-B32E-0C349EDAE2E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729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E631B6-3F3A-7E47-9D3B-59F9D3A8748C}"/>
              </a:ext>
            </a:extLst>
          </p:cNvPr>
          <p:cNvSpPr txBox="1"/>
          <p:nvPr/>
        </p:nvSpPr>
        <p:spPr>
          <a:xfrm>
            <a:off x="5861538" y="2877741"/>
            <a:ext cx="5421569" cy="1821239"/>
          </a:xfrm>
          <a:custGeom>
            <a:avLst/>
            <a:gdLst/>
            <a:ahLst/>
            <a:cxnLst/>
            <a:rect l="l" t="t" r="r" b="b"/>
            <a:pathLst>
              <a:path w="5976661" h="2007708">
                <a:moveTo>
                  <a:pt x="4328227" y="1523209"/>
                </a:moveTo>
                <a:cubicBezTo>
                  <a:pt x="4326180" y="1523302"/>
                  <a:pt x="4323297" y="1524372"/>
                  <a:pt x="4319576" y="1526418"/>
                </a:cubicBezTo>
                <a:cubicBezTo>
                  <a:pt x="4312135" y="1530511"/>
                  <a:pt x="4302648" y="1537022"/>
                  <a:pt x="4291113" y="1545952"/>
                </a:cubicBezTo>
                <a:cubicBezTo>
                  <a:pt x="4279579" y="1554882"/>
                  <a:pt x="4266742" y="1565858"/>
                  <a:pt x="4252604" y="1578880"/>
                </a:cubicBezTo>
                <a:cubicBezTo>
                  <a:pt x="4238465" y="1591903"/>
                  <a:pt x="4224327" y="1605483"/>
                  <a:pt x="4210188" y="1619622"/>
                </a:cubicBezTo>
                <a:cubicBezTo>
                  <a:pt x="4196049" y="1633761"/>
                  <a:pt x="4182840" y="1648085"/>
                  <a:pt x="4170562" y="1662596"/>
                </a:cubicBezTo>
                <a:cubicBezTo>
                  <a:pt x="4158284" y="1677107"/>
                  <a:pt x="4148052" y="1690315"/>
                  <a:pt x="4139866" y="1702222"/>
                </a:cubicBezTo>
                <a:cubicBezTo>
                  <a:pt x="4131682" y="1713384"/>
                  <a:pt x="4123682" y="1726406"/>
                  <a:pt x="4115868" y="1741289"/>
                </a:cubicBezTo>
                <a:cubicBezTo>
                  <a:pt x="4108054" y="1756172"/>
                  <a:pt x="4100986" y="1770869"/>
                  <a:pt x="4094660" y="1785379"/>
                </a:cubicBezTo>
                <a:cubicBezTo>
                  <a:pt x="4088335" y="1799890"/>
                  <a:pt x="4082940" y="1814029"/>
                  <a:pt x="4078475" y="1827795"/>
                </a:cubicBezTo>
                <a:cubicBezTo>
                  <a:pt x="4074010" y="1841562"/>
                  <a:pt x="4071406" y="1852910"/>
                  <a:pt x="4070662" y="1861840"/>
                </a:cubicBezTo>
                <a:cubicBezTo>
                  <a:pt x="4069173" y="1875978"/>
                  <a:pt x="4068987" y="1886024"/>
                  <a:pt x="4070104" y="1891977"/>
                </a:cubicBezTo>
                <a:cubicBezTo>
                  <a:pt x="4071219" y="1897930"/>
                  <a:pt x="4074754" y="1903884"/>
                  <a:pt x="4080708" y="1909837"/>
                </a:cubicBezTo>
                <a:cubicBezTo>
                  <a:pt x="4097822" y="1926952"/>
                  <a:pt x="4122007" y="1927324"/>
                  <a:pt x="4153261" y="1910953"/>
                </a:cubicBezTo>
                <a:cubicBezTo>
                  <a:pt x="4180050" y="1896814"/>
                  <a:pt x="4205164" y="1872444"/>
                  <a:pt x="4228606" y="1837841"/>
                </a:cubicBezTo>
                <a:cubicBezTo>
                  <a:pt x="4252046" y="1803239"/>
                  <a:pt x="4272324" y="1760265"/>
                  <a:pt x="4289439" y="1708919"/>
                </a:cubicBezTo>
                <a:cubicBezTo>
                  <a:pt x="4294648" y="1694780"/>
                  <a:pt x="4299856" y="1678037"/>
                  <a:pt x="4305066" y="1658689"/>
                </a:cubicBezTo>
                <a:cubicBezTo>
                  <a:pt x="4310274" y="1639342"/>
                  <a:pt x="4315112" y="1620366"/>
                  <a:pt x="4319576" y="1601763"/>
                </a:cubicBezTo>
                <a:cubicBezTo>
                  <a:pt x="4324041" y="1583159"/>
                  <a:pt x="4327390" y="1566788"/>
                  <a:pt x="4329622" y="1552649"/>
                </a:cubicBezTo>
                <a:cubicBezTo>
                  <a:pt x="4331854" y="1538511"/>
                  <a:pt x="4332599" y="1529581"/>
                  <a:pt x="4331855" y="1525860"/>
                </a:cubicBezTo>
                <a:cubicBezTo>
                  <a:pt x="4331482" y="1524000"/>
                  <a:pt x="4330274" y="1523116"/>
                  <a:pt x="4328227" y="1523209"/>
                </a:cubicBezTo>
                <a:close/>
                <a:moveTo>
                  <a:pt x="4707869" y="1317129"/>
                </a:moveTo>
                <a:cubicBezTo>
                  <a:pt x="4706381" y="1322338"/>
                  <a:pt x="4704892" y="1327919"/>
                  <a:pt x="4703404" y="1333872"/>
                </a:cubicBezTo>
                <a:cubicBezTo>
                  <a:pt x="4701916" y="1339081"/>
                  <a:pt x="4700242" y="1345220"/>
                  <a:pt x="4698382" y="1352289"/>
                </a:cubicBezTo>
                <a:cubicBezTo>
                  <a:pt x="4696521" y="1359359"/>
                  <a:pt x="4694846" y="1366986"/>
                  <a:pt x="4693358" y="1375172"/>
                </a:cubicBezTo>
                <a:cubicBezTo>
                  <a:pt x="4676987" y="1445121"/>
                  <a:pt x="4671406" y="1486421"/>
                  <a:pt x="4676616" y="1499071"/>
                </a:cubicBezTo>
                <a:cubicBezTo>
                  <a:pt x="4681824" y="1511722"/>
                  <a:pt x="4700056" y="1501676"/>
                  <a:pt x="4731310" y="1468933"/>
                </a:cubicBezTo>
                <a:cubicBezTo>
                  <a:pt x="4737262" y="1462980"/>
                  <a:pt x="4743774" y="1454981"/>
                  <a:pt x="4750843" y="1444935"/>
                </a:cubicBezTo>
                <a:cubicBezTo>
                  <a:pt x="4757912" y="1434889"/>
                  <a:pt x="4764796" y="1424285"/>
                  <a:pt x="4771493" y="1413123"/>
                </a:cubicBezTo>
                <a:cubicBezTo>
                  <a:pt x="4778190" y="1401961"/>
                  <a:pt x="4784330" y="1390985"/>
                  <a:pt x="4789910" y="1380195"/>
                </a:cubicBezTo>
                <a:cubicBezTo>
                  <a:pt x="4795492" y="1369405"/>
                  <a:pt x="4799398" y="1359917"/>
                  <a:pt x="4801631" y="1351731"/>
                </a:cubicBezTo>
                <a:cubicBezTo>
                  <a:pt x="4803863" y="1345034"/>
                  <a:pt x="4804049" y="1340755"/>
                  <a:pt x="4802189" y="1338895"/>
                </a:cubicBezTo>
                <a:cubicBezTo>
                  <a:pt x="4800328" y="1337035"/>
                  <a:pt x="4794189" y="1336104"/>
                  <a:pt x="4783772" y="1336104"/>
                </a:cubicBezTo>
                <a:cubicBezTo>
                  <a:pt x="4777818" y="1336104"/>
                  <a:pt x="4770191" y="1335174"/>
                  <a:pt x="4760889" y="1333314"/>
                </a:cubicBezTo>
                <a:cubicBezTo>
                  <a:pt x="4751588" y="1331453"/>
                  <a:pt x="4743216" y="1329035"/>
                  <a:pt x="4735774" y="1326058"/>
                </a:cubicBezTo>
                <a:cubicBezTo>
                  <a:pt x="4728333" y="1323826"/>
                  <a:pt x="4722008" y="1321780"/>
                  <a:pt x="4716798" y="1319919"/>
                </a:cubicBezTo>
                <a:cubicBezTo>
                  <a:pt x="4711590" y="1318059"/>
                  <a:pt x="4708613" y="1317129"/>
                  <a:pt x="4707869" y="1317129"/>
                </a:cubicBezTo>
                <a:close/>
                <a:moveTo>
                  <a:pt x="4805538" y="1194834"/>
                </a:moveTo>
                <a:cubicBezTo>
                  <a:pt x="4797166" y="1195811"/>
                  <a:pt x="4785446" y="1201601"/>
                  <a:pt x="4770377" y="1212205"/>
                </a:cubicBezTo>
                <a:cubicBezTo>
                  <a:pt x="4754006" y="1223367"/>
                  <a:pt x="4749541" y="1233041"/>
                  <a:pt x="4756982" y="1241226"/>
                </a:cubicBezTo>
                <a:cubicBezTo>
                  <a:pt x="4764424" y="1249412"/>
                  <a:pt x="4782283" y="1254249"/>
                  <a:pt x="4810560" y="1255737"/>
                </a:cubicBezTo>
                <a:cubicBezTo>
                  <a:pt x="4816513" y="1256481"/>
                  <a:pt x="4820420" y="1255365"/>
                  <a:pt x="4822280" y="1252389"/>
                </a:cubicBezTo>
                <a:cubicBezTo>
                  <a:pt x="4824141" y="1249412"/>
                  <a:pt x="4825071" y="1242343"/>
                  <a:pt x="4825071" y="1231181"/>
                </a:cubicBezTo>
                <a:cubicBezTo>
                  <a:pt x="4825071" y="1210345"/>
                  <a:pt x="4820978" y="1198438"/>
                  <a:pt x="4812793" y="1195462"/>
                </a:cubicBezTo>
                <a:cubicBezTo>
                  <a:pt x="4810746" y="1194718"/>
                  <a:pt x="4808328" y="1194508"/>
                  <a:pt x="4805538" y="1194834"/>
                </a:cubicBezTo>
                <a:close/>
                <a:moveTo>
                  <a:pt x="1811302" y="1189881"/>
                </a:moveTo>
                <a:cubicBezTo>
                  <a:pt x="1805349" y="1189881"/>
                  <a:pt x="1798094" y="1194346"/>
                  <a:pt x="1789536" y="1203275"/>
                </a:cubicBezTo>
                <a:cubicBezTo>
                  <a:pt x="1780978" y="1212205"/>
                  <a:pt x="1771863" y="1223553"/>
                  <a:pt x="1762189" y="1237320"/>
                </a:cubicBezTo>
                <a:cubicBezTo>
                  <a:pt x="1752515" y="1251086"/>
                  <a:pt x="1743399" y="1266527"/>
                  <a:pt x="1734842" y="1283642"/>
                </a:cubicBezTo>
                <a:cubicBezTo>
                  <a:pt x="1726284" y="1300758"/>
                  <a:pt x="1719401" y="1317501"/>
                  <a:pt x="1714192" y="1333872"/>
                </a:cubicBezTo>
                <a:cubicBezTo>
                  <a:pt x="1706750" y="1356196"/>
                  <a:pt x="1702285" y="1372195"/>
                  <a:pt x="1700797" y="1381869"/>
                </a:cubicBezTo>
                <a:cubicBezTo>
                  <a:pt x="1699309" y="1391543"/>
                  <a:pt x="1700797" y="1396380"/>
                  <a:pt x="1705262" y="1396380"/>
                </a:cubicBezTo>
                <a:cubicBezTo>
                  <a:pt x="1706750" y="1396380"/>
                  <a:pt x="1711587" y="1392473"/>
                  <a:pt x="1719773" y="1384660"/>
                </a:cubicBezTo>
                <a:cubicBezTo>
                  <a:pt x="1727958" y="1376846"/>
                  <a:pt x="1737260" y="1367730"/>
                  <a:pt x="1747678" y="1357312"/>
                </a:cubicBezTo>
                <a:cubicBezTo>
                  <a:pt x="1757352" y="1347639"/>
                  <a:pt x="1767956" y="1336104"/>
                  <a:pt x="1779490" y="1322710"/>
                </a:cubicBezTo>
                <a:cubicBezTo>
                  <a:pt x="1791024" y="1309315"/>
                  <a:pt x="1801628" y="1296665"/>
                  <a:pt x="1811302" y="1284759"/>
                </a:cubicBezTo>
                <a:cubicBezTo>
                  <a:pt x="1820976" y="1272852"/>
                  <a:pt x="1829162" y="1262434"/>
                  <a:pt x="1835859" y="1253505"/>
                </a:cubicBezTo>
                <a:cubicBezTo>
                  <a:pt x="1842556" y="1244575"/>
                  <a:pt x="1845905" y="1239366"/>
                  <a:pt x="1845905" y="1237878"/>
                </a:cubicBezTo>
                <a:cubicBezTo>
                  <a:pt x="1845905" y="1234901"/>
                  <a:pt x="1844416" y="1230808"/>
                  <a:pt x="1841440" y="1225599"/>
                </a:cubicBezTo>
                <a:cubicBezTo>
                  <a:pt x="1838463" y="1220391"/>
                  <a:pt x="1835115" y="1215182"/>
                  <a:pt x="1831394" y="1209973"/>
                </a:cubicBezTo>
                <a:cubicBezTo>
                  <a:pt x="1827673" y="1204764"/>
                  <a:pt x="1823952" y="1200113"/>
                  <a:pt x="1820232" y="1196020"/>
                </a:cubicBezTo>
                <a:cubicBezTo>
                  <a:pt x="1816511" y="1191927"/>
                  <a:pt x="1813534" y="1189881"/>
                  <a:pt x="1811302" y="1189881"/>
                </a:cubicBezTo>
                <a:close/>
                <a:moveTo>
                  <a:pt x="5309656" y="1084399"/>
                </a:moveTo>
                <a:cubicBezTo>
                  <a:pt x="5319330" y="1083283"/>
                  <a:pt x="5328259" y="1086817"/>
                  <a:pt x="5336444" y="1095003"/>
                </a:cubicBezTo>
                <a:cubicBezTo>
                  <a:pt x="5338676" y="1097235"/>
                  <a:pt x="5340538" y="1100026"/>
                  <a:pt x="5342026" y="1103374"/>
                </a:cubicBezTo>
                <a:cubicBezTo>
                  <a:pt x="5343514" y="1106723"/>
                  <a:pt x="5344630" y="1111932"/>
                  <a:pt x="5345374" y="1119001"/>
                </a:cubicBezTo>
                <a:cubicBezTo>
                  <a:pt x="5346118" y="1126071"/>
                  <a:pt x="5346304" y="1135745"/>
                  <a:pt x="5345932" y="1148023"/>
                </a:cubicBezTo>
                <a:cubicBezTo>
                  <a:pt x="5345560" y="1160301"/>
                  <a:pt x="5345002" y="1176486"/>
                  <a:pt x="5344258" y="1196578"/>
                </a:cubicBezTo>
                <a:cubicBezTo>
                  <a:pt x="5342770" y="1221879"/>
                  <a:pt x="5342026" y="1242715"/>
                  <a:pt x="5342026" y="1259086"/>
                </a:cubicBezTo>
                <a:cubicBezTo>
                  <a:pt x="5342026" y="1275457"/>
                  <a:pt x="5342584" y="1288479"/>
                  <a:pt x="5343700" y="1298153"/>
                </a:cubicBezTo>
                <a:cubicBezTo>
                  <a:pt x="5344816" y="1307827"/>
                  <a:pt x="5346676" y="1314524"/>
                  <a:pt x="5349281" y="1318245"/>
                </a:cubicBezTo>
                <a:cubicBezTo>
                  <a:pt x="5351885" y="1321966"/>
                  <a:pt x="5355420" y="1323826"/>
                  <a:pt x="5359885" y="1323826"/>
                </a:cubicBezTo>
                <a:cubicBezTo>
                  <a:pt x="5363606" y="1323826"/>
                  <a:pt x="5375512" y="1314338"/>
                  <a:pt x="5395604" y="1295363"/>
                </a:cubicBezTo>
                <a:cubicBezTo>
                  <a:pt x="5415696" y="1276387"/>
                  <a:pt x="5438764" y="1253877"/>
                  <a:pt x="5464809" y="1227832"/>
                </a:cubicBezTo>
                <a:cubicBezTo>
                  <a:pt x="5488621" y="1203275"/>
                  <a:pt x="5508340" y="1183556"/>
                  <a:pt x="5523968" y="1168673"/>
                </a:cubicBezTo>
                <a:cubicBezTo>
                  <a:pt x="5539594" y="1153790"/>
                  <a:pt x="5552618" y="1142628"/>
                  <a:pt x="5563036" y="1135186"/>
                </a:cubicBezTo>
                <a:cubicBezTo>
                  <a:pt x="5573454" y="1127745"/>
                  <a:pt x="5582197" y="1123280"/>
                  <a:pt x="5589266" y="1121792"/>
                </a:cubicBezTo>
                <a:cubicBezTo>
                  <a:pt x="5596336" y="1120304"/>
                  <a:pt x="5603219" y="1121048"/>
                  <a:pt x="5609916" y="1124024"/>
                </a:cubicBezTo>
                <a:cubicBezTo>
                  <a:pt x="5624055" y="1129233"/>
                  <a:pt x="5633728" y="1137233"/>
                  <a:pt x="5638938" y="1148023"/>
                </a:cubicBezTo>
                <a:cubicBezTo>
                  <a:pt x="5644147" y="1158813"/>
                  <a:pt x="5647496" y="1177602"/>
                  <a:pt x="5648984" y="1204391"/>
                </a:cubicBezTo>
                <a:cubicBezTo>
                  <a:pt x="5650472" y="1232669"/>
                  <a:pt x="5654378" y="1252575"/>
                  <a:pt x="5660704" y="1264109"/>
                </a:cubicBezTo>
                <a:cubicBezTo>
                  <a:pt x="5667029" y="1275643"/>
                  <a:pt x="5678376" y="1283270"/>
                  <a:pt x="5694748" y="1286991"/>
                </a:cubicBezTo>
                <a:cubicBezTo>
                  <a:pt x="5709630" y="1290712"/>
                  <a:pt x="5732513" y="1287921"/>
                  <a:pt x="5763396" y="1278620"/>
                </a:cubicBezTo>
                <a:cubicBezTo>
                  <a:pt x="5794277" y="1269318"/>
                  <a:pt x="5828322" y="1254993"/>
                  <a:pt x="5865528" y="1235645"/>
                </a:cubicBezTo>
                <a:cubicBezTo>
                  <a:pt x="5880411" y="1228204"/>
                  <a:pt x="5892504" y="1222251"/>
                  <a:pt x="5901806" y="1217786"/>
                </a:cubicBezTo>
                <a:cubicBezTo>
                  <a:pt x="5911106" y="1213321"/>
                  <a:pt x="5918734" y="1210159"/>
                  <a:pt x="5924688" y="1208298"/>
                </a:cubicBezTo>
                <a:cubicBezTo>
                  <a:pt x="5930641" y="1206438"/>
                  <a:pt x="5935478" y="1205694"/>
                  <a:pt x="5939198" y="1206066"/>
                </a:cubicBezTo>
                <a:cubicBezTo>
                  <a:pt x="5942918" y="1206438"/>
                  <a:pt x="5946640" y="1207368"/>
                  <a:pt x="5950360" y="1208856"/>
                </a:cubicBezTo>
                <a:cubicBezTo>
                  <a:pt x="5963010" y="1214809"/>
                  <a:pt x="5971196" y="1223739"/>
                  <a:pt x="5974918" y="1235645"/>
                </a:cubicBezTo>
                <a:cubicBezTo>
                  <a:pt x="5978638" y="1247552"/>
                  <a:pt x="5976406" y="1258714"/>
                  <a:pt x="5968220" y="1269132"/>
                </a:cubicBezTo>
                <a:cubicBezTo>
                  <a:pt x="5960778" y="1279550"/>
                  <a:pt x="5946826" y="1290712"/>
                  <a:pt x="5926362" y="1302618"/>
                </a:cubicBezTo>
                <a:cubicBezTo>
                  <a:pt x="5905898" y="1314524"/>
                  <a:pt x="5883202" y="1325500"/>
                  <a:pt x="5858273" y="1335546"/>
                </a:cubicBezTo>
                <a:cubicBezTo>
                  <a:pt x="5833344" y="1345592"/>
                  <a:pt x="5808043" y="1354150"/>
                  <a:pt x="5782371" y="1361219"/>
                </a:cubicBezTo>
                <a:cubicBezTo>
                  <a:pt x="5756698" y="1368288"/>
                  <a:pt x="5734932" y="1371823"/>
                  <a:pt x="5717072" y="1371823"/>
                </a:cubicBezTo>
                <a:cubicBezTo>
                  <a:pt x="5699958" y="1371823"/>
                  <a:pt x="5683400" y="1369405"/>
                  <a:pt x="5667401" y="1364568"/>
                </a:cubicBezTo>
                <a:cubicBezTo>
                  <a:pt x="5651402" y="1359731"/>
                  <a:pt x="5636705" y="1352848"/>
                  <a:pt x="5623311" y="1343918"/>
                </a:cubicBezTo>
                <a:cubicBezTo>
                  <a:pt x="5609916" y="1334988"/>
                  <a:pt x="5598568" y="1324756"/>
                  <a:pt x="5589266" y="1313222"/>
                </a:cubicBezTo>
                <a:cubicBezTo>
                  <a:pt x="5579964" y="1301688"/>
                  <a:pt x="5573826" y="1289224"/>
                  <a:pt x="5570849" y="1275829"/>
                </a:cubicBezTo>
                <a:cubicBezTo>
                  <a:pt x="5569360" y="1270620"/>
                  <a:pt x="5568058" y="1266155"/>
                  <a:pt x="5566942" y="1262434"/>
                </a:cubicBezTo>
                <a:cubicBezTo>
                  <a:pt x="5565826" y="1258714"/>
                  <a:pt x="5564524" y="1256853"/>
                  <a:pt x="5563036" y="1256853"/>
                </a:cubicBezTo>
                <a:cubicBezTo>
                  <a:pt x="5562292" y="1256853"/>
                  <a:pt x="5555594" y="1262993"/>
                  <a:pt x="5542944" y="1275271"/>
                </a:cubicBezTo>
                <a:cubicBezTo>
                  <a:pt x="5530294" y="1287549"/>
                  <a:pt x="5515410" y="1302246"/>
                  <a:pt x="5498295" y="1319361"/>
                </a:cubicBezTo>
                <a:cubicBezTo>
                  <a:pt x="5481180" y="1336476"/>
                  <a:pt x="5464065" y="1352475"/>
                  <a:pt x="5446950" y="1367358"/>
                </a:cubicBezTo>
                <a:cubicBezTo>
                  <a:pt x="5429834" y="1382241"/>
                  <a:pt x="5417556" y="1391543"/>
                  <a:pt x="5410114" y="1395264"/>
                </a:cubicBezTo>
                <a:cubicBezTo>
                  <a:pt x="5393000" y="1404193"/>
                  <a:pt x="5375698" y="1408658"/>
                  <a:pt x="5358210" y="1408658"/>
                </a:cubicBezTo>
                <a:cubicBezTo>
                  <a:pt x="5340724" y="1408658"/>
                  <a:pt x="5324910" y="1404565"/>
                  <a:pt x="5310772" y="1396380"/>
                </a:cubicBezTo>
                <a:cubicBezTo>
                  <a:pt x="5292912" y="1385962"/>
                  <a:pt x="5279890" y="1369777"/>
                  <a:pt x="5271704" y="1347825"/>
                </a:cubicBezTo>
                <a:cubicBezTo>
                  <a:pt x="5267612" y="1336849"/>
                  <a:pt x="5264635" y="1324059"/>
                  <a:pt x="5262774" y="1309455"/>
                </a:cubicBezTo>
                <a:lnTo>
                  <a:pt x="5261218" y="1290923"/>
                </a:lnTo>
                <a:lnTo>
                  <a:pt x="5252580" y="1292572"/>
                </a:lnTo>
                <a:cubicBezTo>
                  <a:pt x="5228024" y="1297037"/>
                  <a:pt x="5199746" y="1301874"/>
                  <a:pt x="5167748" y="1307083"/>
                </a:cubicBezTo>
                <a:cubicBezTo>
                  <a:pt x="5135750" y="1312292"/>
                  <a:pt x="5103194" y="1317129"/>
                  <a:pt x="5070080" y="1321594"/>
                </a:cubicBezTo>
                <a:cubicBezTo>
                  <a:pt x="5036964" y="1326058"/>
                  <a:pt x="5008130" y="1329407"/>
                  <a:pt x="4983573" y="1331640"/>
                </a:cubicBezTo>
                <a:lnTo>
                  <a:pt x="4898741" y="1339453"/>
                </a:lnTo>
                <a:lnTo>
                  <a:pt x="4884230" y="1379637"/>
                </a:lnTo>
                <a:cubicBezTo>
                  <a:pt x="4876045" y="1401961"/>
                  <a:pt x="4866184" y="1423727"/>
                  <a:pt x="4854651" y="1444935"/>
                </a:cubicBezTo>
                <a:cubicBezTo>
                  <a:pt x="4843116" y="1466143"/>
                  <a:pt x="4830466" y="1485677"/>
                  <a:pt x="4816700" y="1503536"/>
                </a:cubicBezTo>
                <a:cubicBezTo>
                  <a:pt x="4802933" y="1521395"/>
                  <a:pt x="4788608" y="1536836"/>
                  <a:pt x="4773726" y="1549859"/>
                </a:cubicBezTo>
                <a:cubicBezTo>
                  <a:pt x="4758842" y="1562881"/>
                  <a:pt x="4743960" y="1572741"/>
                  <a:pt x="4729077" y="1579438"/>
                </a:cubicBezTo>
                <a:cubicBezTo>
                  <a:pt x="4709730" y="1589112"/>
                  <a:pt x="4693916" y="1594321"/>
                  <a:pt x="4681638" y="1595065"/>
                </a:cubicBezTo>
                <a:cubicBezTo>
                  <a:pt x="4669360" y="1595809"/>
                  <a:pt x="4655779" y="1592089"/>
                  <a:pt x="4640896" y="1583903"/>
                </a:cubicBezTo>
                <a:cubicBezTo>
                  <a:pt x="4586202" y="1557207"/>
                  <a:pt x="4575662" y="1486357"/>
                  <a:pt x="4609276" y="1371352"/>
                </a:cubicBezTo>
                <a:lnTo>
                  <a:pt x="4619804" y="1339363"/>
                </a:lnTo>
                <a:lnTo>
                  <a:pt x="4616488" y="1341127"/>
                </a:lnTo>
                <a:cubicBezTo>
                  <a:pt x="4603838" y="1348197"/>
                  <a:pt x="4590816" y="1355266"/>
                  <a:pt x="4577421" y="1362335"/>
                </a:cubicBezTo>
                <a:cubicBezTo>
                  <a:pt x="4564026" y="1369405"/>
                  <a:pt x="4551190" y="1376474"/>
                  <a:pt x="4538912" y="1383543"/>
                </a:cubicBezTo>
                <a:cubicBezTo>
                  <a:pt x="4526634" y="1390613"/>
                  <a:pt x="4515657" y="1397124"/>
                  <a:pt x="4505984" y="1403077"/>
                </a:cubicBezTo>
                <a:lnTo>
                  <a:pt x="4434546" y="1444377"/>
                </a:lnTo>
                <a:lnTo>
                  <a:pt x="4424500" y="1516931"/>
                </a:lnTo>
                <a:cubicBezTo>
                  <a:pt x="4407386" y="1623343"/>
                  <a:pt x="4384130" y="1713012"/>
                  <a:pt x="4354737" y="1785937"/>
                </a:cubicBezTo>
                <a:cubicBezTo>
                  <a:pt x="4325344" y="1858863"/>
                  <a:pt x="4289438" y="1914302"/>
                  <a:pt x="4247023" y="1952253"/>
                </a:cubicBezTo>
                <a:cubicBezTo>
                  <a:pt x="4223210" y="1973833"/>
                  <a:pt x="4196235" y="1989460"/>
                  <a:pt x="4166098" y="1999134"/>
                </a:cubicBezTo>
                <a:cubicBezTo>
                  <a:pt x="4135960" y="2008807"/>
                  <a:pt x="4108241" y="2010296"/>
                  <a:pt x="4082940" y="2003598"/>
                </a:cubicBezTo>
                <a:cubicBezTo>
                  <a:pt x="4065825" y="1999134"/>
                  <a:pt x="4049082" y="1990762"/>
                  <a:pt x="4032710" y="1978484"/>
                </a:cubicBezTo>
                <a:cubicBezTo>
                  <a:pt x="4016339" y="1966205"/>
                  <a:pt x="4004433" y="1952997"/>
                  <a:pt x="3996992" y="1938858"/>
                </a:cubicBezTo>
                <a:cubicBezTo>
                  <a:pt x="3987318" y="1918766"/>
                  <a:pt x="3983225" y="1892535"/>
                  <a:pt x="3984713" y="1860165"/>
                </a:cubicBezTo>
                <a:cubicBezTo>
                  <a:pt x="3986202" y="1827795"/>
                  <a:pt x="3992899" y="1796727"/>
                  <a:pt x="4004805" y="1766962"/>
                </a:cubicBezTo>
                <a:cubicBezTo>
                  <a:pt x="4027874" y="1711151"/>
                  <a:pt x="4063592" y="1654969"/>
                  <a:pt x="4111961" y="1598414"/>
                </a:cubicBezTo>
                <a:cubicBezTo>
                  <a:pt x="4160330" y="1541859"/>
                  <a:pt x="4216885" y="1490886"/>
                  <a:pt x="4281626" y="1445493"/>
                </a:cubicBezTo>
                <a:lnTo>
                  <a:pt x="4351946" y="1395264"/>
                </a:lnTo>
                <a:lnTo>
                  <a:pt x="4356412" y="1351731"/>
                </a:lnTo>
                <a:cubicBezTo>
                  <a:pt x="4357900" y="1339825"/>
                  <a:pt x="4358830" y="1326245"/>
                  <a:pt x="4359202" y="1310990"/>
                </a:cubicBezTo>
                <a:cubicBezTo>
                  <a:pt x="4359574" y="1295735"/>
                  <a:pt x="4359760" y="1283270"/>
                  <a:pt x="4359760" y="1273597"/>
                </a:cubicBezTo>
                <a:lnTo>
                  <a:pt x="4359760" y="1236762"/>
                </a:lnTo>
                <a:lnTo>
                  <a:pt x="4339668" y="1266899"/>
                </a:lnTo>
                <a:cubicBezTo>
                  <a:pt x="4320320" y="1293688"/>
                  <a:pt x="4302833" y="1316385"/>
                  <a:pt x="4287206" y="1334988"/>
                </a:cubicBezTo>
                <a:cubicBezTo>
                  <a:pt x="4271579" y="1353592"/>
                  <a:pt x="4257068" y="1368474"/>
                  <a:pt x="4243674" y="1379637"/>
                </a:cubicBezTo>
                <a:cubicBezTo>
                  <a:pt x="4230280" y="1390799"/>
                  <a:pt x="4217815" y="1398984"/>
                  <a:pt x="4206281" y="1404193"/>
                </a:cubicBezTo>
                <a:cubicBezTo>
                  <a:pt x="4194747" y="1409402"/>
                  <a:pt x="4183026" y="1412007"/>
                  <a:pt x="4171120" y="1412007"/>
                </a:cubicBezTo>
                <a:cubicBezTo>
                  <a:pt x="4154750" y="1412007"/>
                  <a:pt x="4140052" y="1405868"/>
                  <a:pt x="4127030" y="1393589"/>
                </a:cubicBezTo>
                <a:cubicBezTo>
                  <a:pt x="4114008" y="1381311"/>
                  <a:pt x="4107496" y="1366986"/>
                  <a:pt x="4107496" y="1350615"/>
                </a:cubicBezTo>
                <a:cubicBezTo>
                  <a:pt x="4106008" y="1321594"/>
                  <a:pt x="4109356" y="1289596"/>
                  <a:pt x="4117542" y="1254621"/>
                </a:cubicBezTo>
                <a:cubicBezTo>
                  <a:pt x="4125728" y="1219646"/>
                  <a:pt x="4137262" y="1186532"/>
                  <a:pt x="4152145" y="1155278"/>
                </a:cubicBezTo>
                <a:cubicBezTo>
                  <a:pt x="4161818" y="1134442"/>
                  <a:pt x="4171864" y="1120490"/>
                  <a:pt x="4182282" y="1113420"/>
                </a:cubicBezTo>
                <a:cubicBezTo>
                  <a:pt x="4192700" y="1106351"/>
                  <a:pt x="4204979" y="1105421"/>
                  <a:pt x="4219118" y="1110630"/>
                </a:cubicBezTo>
                <a:cubicBezTo>
                  <a:pt x="4227303" y="1113606"/>
                  <a:pt x="4233814" y="1119187"/>
                  <a:pt x="4238651" y="1127373"/>
                </a:cubicBezTo>
                <a:cubicBezTo>
                  <a:pt x="4243488" y="1135558"/>
                  <a:pt x="4246464" y="1144302"/>
                  <a:pt x="4247581" y="1153604"/>
                </a:cubicBezTo>
                <a:cubicBezTo>
                  <a:pt x="4248697" y="1162906"/>
                  <a:pt x="4247580" y="1171463"/>
                  <a:pt x="4244232" y="1179277"/>
                </a:cubicBezTo>
                <a:cubicBezTo>
                  <a:pt x="4240884" y="1187090"/>
                  <a:pt x="4235116" y="1192113"/>
                  <a:pt x="4226931" y="1194346"/>
                </a:cubicBezTo>
                <a:cubicBezTo>
                  <a:pt x="4220234" y="1196578"/>
                  <a:pt x="4212792" y="1211833"/>
                  <a:pt x="4204606" y="1240110"/>
                </a:cubicBezTo>
                <a:cubicBezTo>
                  <a:pt x="4193444" y="1280294"/>
                  <a:pt x="4191584" y="1298897"/>
                  <a:pt x="4199026" y="1295921"/>
                </a:cubicBezTo>
                <a:cubicBezTo>
                  <a:pt x="4206467" y="1292944"/>
                  <a:pt x="4228792" y="1266899"/>
                  <a:pt x="4265998" y="1217786"/>
                </a:cubicBezTo>
                <a:cubicBezTo>
                  <a:pt x="4284602" y="1193229"/>
                  <a:pt x="4299670" y="1173696"/>
                  <a:pt x="4311205" y="1159185"/>
                </a:cubicBezTo>
                <a:cubicBezTo>
                  <a:pt x="4322739" y="1144674"/>
                  <a:pt x="4332599" y="1133512"/>
                  <a:pt x="4340784" y="1125699"/>
                </a:cubicBezTo>
                <a:cubicBezTo>
                  <a:pt x="4348970" y="1117885"/>
                  <a:pt x="4356040" y="1112676"/>
                  <a:pt x="4361992" y="1110072"/>
                </a:cubicBezTo>
                <a:cubicBezTo>
                  <a:pt x="4367946" y="1107467"/>
                  <a:pt x="4374643" y="1106165"/>
                  <a:pt x="4382084" y="1106165"/>
                </a:cubicBezTo>
                <a:cubicBezTo>
                  <a:pt x="4394734" y="1106165"/>
                  <a:pt x="4405338" y="1108397"/>
                  <a:pt x="4413896" y="1112862"/>
                </a:cubicBezTo>
                <a:cubicBezTo>
                  <a:pt x="4422454" y="1117327"/>
                  <a:pt x="4429151" y="1124954"/>
                  <a:pt x="4433988" y="1135745"/>
                </a:cubicBezTo>
                <a:cubicBezTo>
                  <a:pt x="4438825" y="1146535"/>
                  <a:pt x="4442174" y="1161045"/>
                  <a:pt x="4444034" y="1179277"/>
                </a:cubicBezTo>
                <a:cubicBezTo>
                  <a:pt x="4445894" y="1197508"/>
                  <a:pt x="4446824" y="1220763"/>
                  <a:pt x="4446824" y="1249040"/>
                </a:cubicBezTo>
                <a:cubicBezTo>
                  <a:pt x="4446824" y="1272108"/>
                  <a:pt x="4447010" y="1291828"/>
                  <a:pt x="4447382" y="1308199"/>
                </a:cubicBezTo>
                <a:cubicBezTo>
                  <a:pt x="4447754" y="1324570"/>
                  <a:pt x="4448313" y="1332756"/>
                  <a:pt x="4449057" y="1332756"/>
                </a:cubicBezTo>
                <a:cubicBezTo>
                  <a:pt x="4449801" y="1332756"/>
                  <a:pt x="4456684" y="1329035"/>
                  <a:pt x="4469706" y="1321594"/>
                </a:cubicBezTo>
                <a:cubicBezTo>
                  <a:pt x="4482729" y="1314152"/>
                  <a:pt x="4498542" y="1305223"/>
                  <a:pt x="4517146" y="1294805"/>
                </a:cubicBezTo>
                <a:cubicBezTo>
                  <a:pt x="4561794" y="1268760"/>
                  <a:pt x="4600117" y="1248854"/>
                  <a:pt x="4632115" y="1235087"/>
                </a:cubicBezTo>
                <a:cubicBezTo>
                  <a:pt x="4640115" y="1231646"/>
                  <a:pt x="4647440" y="1228704"/>
                  <a:pt x="4654090" y="1226262"/>
                </a:cubicBezTo>
                <a:lnTo>
                  <a:pt x="4659706" y="1224438"/>
                </a:lnTo>
                <a:lnTo>
                  <a:pt x="4667442" y="1205891"/>
                </a:lnTo>
                <a:cubicBezTo>
                  <a:pt x="4676999" y="1186009"/>
                  <a:pt x="4689172" y="1168952"/>
                  <a:pt x="4703962" y="1154720"/>
                </a:cubicBezTo>
                <a:cubicBezTo>
                  <a:pt x="4723682" y="1135745"/>
                  <a:pt x="4744890" y="1122908"/>
                  <a:pt x="4767586" y="1116211"/>
                </a:cubicBezTo>
                <a:cubicBezTo>
                  <a:pt x="4790282" y="1109514"/>
                  <a:pt x="4812979" y="1109328"/>
                  <a:pt x="4835675" y="1115653"/>
                </a:cubicBezTo>
                <a:cubicBezTo>
                  <a:pt x="4858371" y="1121978"/>
                  <a:pt x="4877533" y="1135931"/>
                  <a:pt x="4893160" y="1157511"/>
                </a:cubicBezTo>
                <a:cubicBezTo>
                  <a:pt x="4896880" y="1162720"/>
                  <a:pt x="4900229" y="1170533"/>
                  <a:pt x="4903206" y="1180951"/>
                </a:cubicBezTo>
                <a:cubicBezTo>
                  <a:pt x="4906182" y="1191369"/>
                  <a:pt x="4908415" y="1202159"/>
                  <a:pt x="4909903" y="1213321"/>
                </a:cubicBezTo>
                <a:lnTo>
                  <a:pt x="4913252" y="1252389"/>
                </a:lnTo>
                <a:lnTo>
                  <a:pt x="4966830" y="1247924"/>
                </a:lnTo>
                <a:cubicBezTo>
                  <a:pt x="4984690" y="1246435"/>
                  <a:pt x="5006642" y="1244017"/>
                  <a:pt x="5032686" y="1240668"/>
                </a:cubicBezTo>
                <a:cubicBezTo>
                  <a:pt x="5058731" y="1237320"/>
                  <a:pt x="5085148" y="1233785"/>
                  <a:pt x="5111938" y="1230064"/>
                </a:cubicBezTo>
                <a:cubicBezTo>
                  <a:pt x="5138726" y="1226344"/>
                  <a:pt x="5164400" y="1222437"/>
                  <a:pt x="5188956" y="1218344"/>
                </a:cubicBezTo>
                <a:cubicBezTo>
                  <a:pt x="5213512" y="1214251"/>
                  <a:pt x="5233604" y="1210345"/>
                  <a:pt x="5249232" y="1206624"/>
                </a:cubicBezTo>
                <a:lnTo>
                  <a:pt x="5263460" y="1203660"/>
                </a:lnTo>
                <a:lnTo>
                  <a:pt x="5268356" y="1162534"/>
                </a:lnTo>
                <a:cubicBezTo>
                  <a:pt x="5270588" y="1148023"/>
                  <a:pt x="5273192" y="1135186"/>
                  <a:pt x="5276169" y="1124024"/>
                </a:cubicBezTo>
                <a:cubicBezTo>
                  <a:pt x="5279146" y="1112862"/>
                  <a:pt x="5282494" y="1104677"/>
                  <a:pt x="5286215" y="1099468"/>
                </a:cubicBezTo>
                <a:cubicBezTo>
                  <a:pt x="5292168" y="1090538"/>
                  <a:pt x="5299982" y="1085515"/>
                  <a:pt x="5309656" y="1084399"/>
                </a:cubicBezTo>
                <a:close/>
                <a:moveTo>
                  <a:pt x="1151324" y="639589"/>
                </a:moveTo>
                <a:cubicBezTo>
                  <a:pt x="1167695" y="639589"/>
                  <a:pt x="1178671" y="647774"/>
                  <a:pt x="1184252" y="664145"/>
                </a:cubicBezTo>
                <a:cubicBezTo>
                  <a:pt x="1189833" y="680517"/>
                  <a:pt x="1188903" y="700980"/>
                  <a:pt x="1181462" y="725537"/>
                </a:cubicBezTo>
                <a:cubicBezTo>
                  <a:pt x="1179973" y="730746"/>
                  <a:pt x="1177555" y="742466"/>
                  <a:pt x="1174206" y="760698"/>
                </a:cubicBezTo>
                <a:cubicBezTo>
                  <a:pt x="1170858" y="778929"/>
                  <a:pt x="1166951" y="800695"/>
                  <a:pt x="1162486" y="825996"/>
                </a:cubicBezTo>
                <a:cubicBezTo>
                  <a:pt x="1158021" y="851297"/>
                  <a:pt x="1153184" y="879016"/>
                  <a:pt x="1147975" y="909154"/>
                </a:cubicBezTo>
                <a:cubicBezTo>
                  <a:pt x="1142766" y="939291"/>
                  <a:pt x="1137929" y="968871"/>
                  <a:pt x="1133465" y="997892"/>
                </a:cubicBezTo>
                <a:cubicBezTo>
                  <a:pt x="1129000" y="1026914"/>
                  <a:pt x="1124907" y="1054075"/>
                  <a:pt x="1121186" y="1079376"/>
                </a:cubicBezTo>
                <a:cubicBezTo>
                  <a:pt x="1117465" y="1104677"/>
                  <a:pt x="1114489" y="1125141"/>
                  <a:pt x="1112256" y="1140767"/>
                </a:cubicBezTo>
                <a:cubicBezTo>
                  <a:pt x="1109280" y="1164580"/>
                  <a:pt x="1106489" y="1189881"/>
                  <a:pt x="1103885" y="1216670"/>
                </a:cubicBezTo>
                <a:cubicBezTo>
                  <a:pt x="1101280" y="1243459"/>
                  <a:pt x="1098862" y="1269318"/>
                  <a:pt x="1096629" y="1294246"/>
                </a:cubicBezTo>
                <a:cubicBezTo>
                  <a:pt x="1094397" y="1319175"/>
                  <a:pt x="1092537" y="1341685"/>
                  <a:pt x="1091048" y="1361777"/>
                </a:cubicBezTo>
                <a:cubicBezTo>
                  <a:pt x="1089560" y="1381869"/>
                  <a:pt x="1088816" y="1396752"/>
                  <a:pt x="1088816" y="1406426"/>
                </a:cubicBezTo>
                <a:cubicBezTo>
                  <a:pt x="1088816" y="1419820"/>
                  <a:pt x="1089932" y="1425401"/>
                  <a:pt x="1092165" y="1423169"/>
                </a:cubicBezTo>
                <a:cubicBezTo>
                  <a:pt x="1094397" y="1420936"/>
                  <a:pt x="1102583" y="1406054"/>
                  <a:pt x="1116721" y="1378520"/>
                </a:cubicBezTo>
                <a:cubicBezTo>
                  <a:pt x="1146487" y="1320477"/>
                  <a:pt x="1176253" y="1275829"/>
                  <a:pt x="1206018" y="1244575"/>
                </a:cubicBezTo>
                <a:cubicBezTo>
                  <a:pt x="1235784" y="1213321"/>
                  <a:pt x="1263689" y="1197694"/>
                  <a:pt x="1289734" y="1197694"/>
                </a:cubicBezTo>
                <a:cubicBezTo>
                  <a:pt x="1309826" y="1197694"/>
                  <a:pt x="1326569" y="1203647"/>
                  <a:pt x="1339964" y="1215554"/>
                </a:cubicBezTo>
                <a:cubicBezTo>
                  <a:pt x="1353358" y="1227460"/>
                  <a:pt x="1367497" y="1250156"/>
                  <a:pt x="1382379" y="1283642"/>
                </a:cubicBezTo>
                <a:cubicBezTo>
                  <a:pt x="1389821" y="1299269"/>
                  <a:pt x="1397076" y="1313780"/>
                  <a:pt x="1404146" y="1327175"/>
                </a:cubicBezTo>
                <a:cubicBezTo>
                  <a:pt x="1411215" y="1340569"/>
                  <a:pt x="1416238" y="1348755"/>
                  <a:pt x="1419215" y="1351731"/>
                </a:cubicBezTo>
                <a:cubicBezTo>
                  <a:pt x="1426656" y="1359917"/>
                  <a:pt x="1437632" y="1363638"/>
                  <a:pt x="1452143" y="1362893"/>
                </a:cubicBezTo>
                <a:cubicBezTo>
                  <a:pt x="1466653" y="1362149"/>
                  <a:pt x="1483769" y="1356940"/>
                  <a:pt x="1503488" y="1347266"/>
                </a:cubicBezTo>
                <a:cubicBezTo>
                  <a:pt x="1523208" y="1337593"/>
                  <a:pt x="1544974" y="1324012"/>
                  <a:pt x="1568787" y="1306525"/>
                </a:cubicBezTo>
                <a:cubicBezTo>
                  <a:pt x="1592599" y="1289037"/>
                  <a:pt x="1617528" y="1268016"/>
                  <a:pt x="1643573" y="1243459"/>
                </a:cubicBezTo>
                <a:cubicBezTo>
                  <a:pt x="1652503" y="1235273"/>
                  <a:pt x="1661618" y="1227646"/>
                  <a:pt x="1670920" y="1220577"/>
                </a:cubicBezTo>
                <a:lnTo>
                  <a:pt x="1671307" y="1220299"/>
                </a:lnTo>
                <a:lnTo>
                  <a:pt x="1681822" y="1203275"/>
                </a:lnTo>
                <a:cubicBezTo>
                  <a:pt x="1690752" y="1190625"/>
                  <a:pt x="1699867" y="1178719"/>
                  <a:pt x="1709169" y="1167557"/>
                </a:cubicBezTo>
                <a:cubicBezTo>
                  <a:pt x="1718471" y="1156394"/>
                  <a:pt x="1727586" y="1146535"/>
                  <a:pt x="1736516" y="1137977"/>
                </a:cubicBezTo>
                <a:cubicBezTo>
                  <a:pt x="1745446" y="1129419"/>
                  <a:pt x="1753259" y="1123280"/>
                  <a:pt x="1759957" y="1119559"/>
                </a:cubicBezTo>
                <a:cubicBezTo>
                  <a:pt x="1780792" y="1109141"/>
                  <a:pt x="1802372" y="1106909"/>
                  <a:pt x="1824697" y="1112862"/>
                </a:cubicBezTo>
                <a:cubicBezTo>
                  <a:pt x="1847021" y="1118815"/>
                  <a:pt x="1865996" y="1131466"/>
                  <a:pt x="1881624" y="1150813"/>
                </a:cubicBezTo>
                <a:lnTo>
                  <a:pt x="1898367" y="1172021"/>
                </a:lnTo>
                <a:lnTo>
                  <a:pt x="1922923" y="1160859"/>
                </a:lnTo>
                <a:cubicBezTo>
                  <a:pt x="1934829" y="1154906"/>
                  <a:pt x="1943015" y="1151930"/>
                  <a:pt x="1947480" y="1151930"/>
                </a:cubicBezTo>
                <a:cubicBezTo>
                  <a:pt x="1951945" y="1151930"/>
                  <a:pt x="1959386" y="1154162"/>
                  <a:pt x="1969804" y="1158627"/>
                </a:cubicBezTo>
                <a:cubicBezTo>
                  <a:pt x="1976501" y="1162348"/>
                  <a:pt x="1982454" y="1166440"/>
                  <a:pt x="1987664" y="1170905"/>
                </a:cubicBezTo>
                <a:cubicBezTo>
                  <a:pt x="1992872" y="1175370"/>
                  <a:pt x="1997337" y="1181695"/>
                  <a:pt x="2001058" y="1189881"/>
                </a:cubicBezTo>
                <a:cubicBezTo>
                  <a:pt x="2004779" y="1198066"/>
                  <a:pt x="2008685" y="1208484"/>
                  <a:pt x="2012778" y="1221135"/>
                </a:cubicBezTo>
                <a:cubicBezTo>
                  <a:pt x="2016871" y="1233785"/>
                  <a:pt x="2021150" y="1250156"/>
                  <a:pt x="2025615" y="1270248"/>
                </a:cubicBezTo>
                <a:cubicBezTo>
                  <a:pt x="2034544" y="1310432"/>
                  <a:pt x="2044032" y="1339825"/>
                  <a:pt x="2054078" y="1358429"/>
                </a:cubicBezTo>
                <a:cubicBezTo>
                  <a:pt x="2064124" y="1377032"/>
                  <a:pt x="2075472" y="1387078"/>
                  <a:pt x="2088122" y="1388566"/>
                </a:cubicBezTo>
                <a:cubicBezTo>
                  <a:pt x="2097052" y="1389310"/>
                  <a:pt x="2110819" y="1387078"/>
                  <a:pt x="2129422" y="1381869"/>
                </a:cubicBezTo>
                <a:cubicBezTo>
                  <a:pt x="2148026" y="1376660"/>
                  <a:pt x="2169420" y="1369033"/>
                  <a:pt x="2193604" y="1358987"/>
                </a:cubicBezTo>
                <a:cubicBezTo>
                  <a:pt x="2217789" y="1348941"/>
                  <a:pt x="2243647" y="1336849"/>
                  <a:pt x="2271181" y="1322710"/>
                </a:cubicBezTo>
                <a:cubicBezTo>
                  <a:pt x="2298714" y="1308571"/>
                  <a:pt x="2326247" y="1292944"/>
                  <a:pt x="2353781" y="1275829"/>
                </a:cubicBezTo>
                <a:cubicBezTo>
                  <a:pt x="2368663" y="1266899"/>
                  <a:pt x="2380570" y="1260016"/>
                  <a:pt x="2389499" y="1255179"/>
                </a:cubicBezTo>
                <a:cubicBezTo>
                  <a:pt x="2393964" y="1252761"/>
                  <a:pt x="2398103" y="1250714"/>
                  <a:pt x="2401917" y="1249040"/>
                </a:cubicBezTo>
                <a:lnTo>
                  <a:pt x="2412105" y="1245237"/>
                </a:lnTo>
                <a:lnTo>
                  <a:pt x="2413891" y="1229436"/>
                </a:lnTo>
                <a:cubicBezTo>
                  <a:pt x="2414565" y="1223716"/>
                  <a:pt x="2415228" y="1218344"/>
                  <a:pt x="2415879" y="1213321"/>
                </a:cubicBezTo>
                <a:cubicBezTo>
                  <a:pt x="2418483" y="1193229"/>
                  <a:pt x="2421646" y="1177416"/>
                  <a:pt x="2425367" y="1165882"/>
                </a:cubicBezTo>
                <a:cubicBezTo>
                  <a:pt x="2429087" y="1154348"/>
                  <a:pt x="2433552" y="1145790"/>
                  <a:pt x="2438761" y="1140209"/>
                </a:cubicBezTo>
                <a:cubicBezTo>
                  <a:pt x="2443970" y="1134628"/>
                  <a:pt x="2450668" y="1130722"/>
                  <a:pt x="2458853" y="1128489"/>
                </a:cubicBezTo>
                <a:cubicBezTo>
                  <a:pt x="2464062" y="1127001"/>
                  <a:pt x="2469643" y="1127559"/>
                  <a:pt x="2475596" y="1130163"/>
                </a:cubicBezTo>
                <a:cubicBezTo>
                  <a:pt x="2481549" y="1132768"/>
                  <a:pt x="2486944" y="1136489"/>
                  <a:pt x="2491781" y="1141326"/>
                </a:cubicBezTo>
                <a:cubicBezTo>
                  <a:pt x="2496618" y="1146162"/>
                  <a:pt x="2500339" y="1151557"/>
                  <a:pt x="2502944" y="1157511"/>
                </a:cubicBezTo>
                <a:cubicBezTo>
                  <a:pt x="2505548" y="1163464"/>
                  <a:pt x="2506106" y="1169045"/>
                  <a:pt x="2504618" y="1174254"/>
                </a:cubicBezTo>
                <a:cubicBezTo>
                  <a:pt x="2498665" y="1192857"/>
                  <a:pt x="2494386" y="1208670"/>
                  <a:pt x="2491781" y="1221693"/>
                </a:cubicBezTo>
                <a:cubicBezTo>
                  <a:pt x="2489177" y="1234715"/>
                  <a:pt x="2487874" y="1245691"/>
                  <a:pt x="2487875" y="1254621"/>
                </a:cubicBezTo>
                <a:lnTo>
                  <a:pt x="2487875" y="1274713"/>
                </a:lnTo>
                <a:lnTo>
                  <a:pt x="2501269" y="1251272"/>
                </a:lnTo>
                <a:cubicBezTo>
                  <a:pt x="2522849" y="1215554"/>
                  <a:pt x="2544801" y="1181881"/>
                  <a:pt x="2567126" y="1150255"/>
                </a:cubicBezTo>
                <a:cubicBezTo>
                  <a:pt x="2589450" y="1118629"/>
                  <a:pt x="2611030" y="1090166"/>
                  <a:pt x="2631866" y="1064865"/>
                </a:cubicBezTo>
                <a:cubicBezTo>
                  <a:pt x="2652702" y="1039564"/>
                  <a:pt x="2672050" y="1018728"/>
                  <a:pt x="2689909" y="1002357"/>
                </a:cubicBezTo>
                <a:cubicBezTo>
                  <a:pt x="2707768" y="985986"/>
                  <a:pt x="2722651" y="975196"/>
                  <a:pt x="2734557" y="969987"/>
                </a:cubicBezTo>
                <a:cubicBezTo>
                  <a:pt x="2781798" y="949895"/>
                  <a:pt x="2815703" y="960313"/>
                  <a:pt x="2836272" y="1001241"/>
                </a:cubicBezTo>
                <a:cubicBezTo>
                  <a:pt x="2838481" y="1004962"/>
                  <a:pt x="2840135" y="1009799"/>
                  <a:pt x="2841234" y="1015752"/>
                </a:cubicBezTo>
                <a:cubicBezTo>
                  <a:pt x="2842332" y="1021705"/>
                  <a:pt x="2843251" y="1029704"/>
                  <a:pt x="2843990" y="1039750"/>
                </a:cubicBezTo>
                <a:cubicBezTo>
                  <a:pt x="2844728" y="1049796"/>
                  <a:pt x="2845463" y="1062261"/>
                  <a:pt x="2846196" y="1077143"/>
                </a:cubicBezTo>
                <a:cubicBezTo>
                  <a:pt x="2846928" y="1092026"/>
                  <a:pt x="2847294" y="1110258"/>
                  <a:pt x="2847295" y="1131838"/>
                </a:cubicBezTo>
                <a:cubicBezTo>
                  <a:pt x="2847294" y="1156394"/>
                  <a:pt x="2847480" y="1176114"/>
                  <a:pt x="2847853" y="1190997"/>
                </a:cubicBezTo>
                <a:cubicBezTo>
                  <a:pt x="2848225" y="1205880"/>
                  <a:pt x="2848969" y="1218344"/>
                  <a:pt x="2850085" y="1228390"/>
                </a:cubicBezTo>
                <a:cubicBezTo>
                  <a:pt x="2851201" y="1238436"/>
                  <a:pt x="2852689" y="1246621"/>
                  <a:pt x="2854550" y="1252947"/>
                </a:cubicBezTo>
                <a:cubicBezTo>
                  <a:pt x="2856410" y="1259272"/>
                  <a:pt x="2859201" y="1265783"/>
                  <a:pt x="2862922" y="1272480"/>
                </a:cubicBezTo>
                <a:cubicBezTo>
                  <a:pt x="2868130" y="1284387"/>
                  <a:pt x="2873153" y="1293130"/>
                  <a:pt x="2877990" y="1298711"/>
                </a:cubicBezTo>
                <a:cubicBezTo>
                  <a:pt x="2882827" y="1304292"/>
                  <a:pt x="2888594" y="1307827"/>
                  <a:pt x="2895292" y="1309315"/>
                </a:cubicBezTo>
                <a:cubicBezTo>
                  <a:pt x="2901989" y="1310804"/>
                  <a:pt x="2911290" y="1310990"/>
                  <a:pt x="2923197" y="1309873"/>
                </a:cubicBezTo>
                <a:cubicBezTo>
                  <a:pt x="2935103" y="1308757"/>
                  <a:pt x="2947753" y="1306711"/>
                  <a:pt x="2961148" y="1303734"/>
                </a:cubicBezTo>
                <a:cubicBezTo>
                  <a:pt x="2974542" y="1300758"/>
                  <a:pt x="2988123" y="1297037"/>
                  <a:pt x="3001890" y="1292572"/>
                </a:cubicBezTo>
                <a:lnTo>
                  <a:pt x="3021474" y="1284972"/>
                </a:lnTo>
                <a:lnTo>
                  <a:pt x="3021795" y="1276945"/>
                </a:lnTo>
                <a:cubicBezTo>
                  <a:pt x="3024772" y="1267271"/>
                  <a:pt x="3030725" y="1258714"/>
                  <a:pt x="3039655" y="1251272"/>
                </a:cubicBezTo>
                <a:cubicBezTo>
                  <a:pt x="3045608" y="1246807"/>
                  <a:pt x="3051375" y="1242901"/>
                  <a:pt x="3056956" y="1239552"/>
                </a:cubicBezTo>
                <a:cubicBezTo>
                  <a:pt x="3062537" y="1236203"/>
                  <a:pt x="3066444" y="1234529"/>
                  <a:pt x="3068676" y="1234529"/>
                </a:cubicBezTo>
                <a:cubicBezTo>
                  <a:pt x="3071653" y="1234529"/>
                  <a:pt x="3074257" y="1225972"/>
                  <a:pt x="3076490" y="1208856"/>
                </a:cubicBezTo>
                <a:cubicBezTo>
                  <a:pt x="3078722" y="1191741"/>
                  <a:pt x="3081327" y="1164208"/>
                  <a:pt x="3084303" y="1126257"/>
                </a:cubicBezTo>
                <a:cubicBezTo>
                  <a:pt x="3088768" y="1065981"/>
                  <a:pt x="3095279" y="1008869"/>
                  <a:pt x="3103837" y="954918"/>
                </a:cubicBezTo>
                <a:cubicBezTo>
                  <a:pt x="3112394" y="900968"/>
                  <a:pt x="3122998" y="850181"/>
                  <a:pt x="3135649" y="802556"/>
                </a:cubicBezTo>
                <a:cubicBezTo>
                  <a:pt x="3147555" y="757163"/>
                  <a:pt x="3159461" y="727770"/>
                  <a:pt x="3171368" y="714375"/>
                </a:cubicBezTo>
                <a:cubicBezTo>
                  <a:pt x="3183274" y="700980"/>
                  <a:pt x="3198157" y="700236"/>
                  <a:pt x="3216016" y="712143"/>
                </a:cubicBezTo>
                <a:cubicBezTo>
                  <a:pt x="3226434" y="718840"/>
                  <a:pt x="3231643" y="728328"/>
                  <a:pt x="3231643" y="740606"/>
                </a:cubicBezTo>
                <a:cubicBezTo>
                  <a:pt x="3231643" y="752884"/>
                  <a:pt x="3226806" y="775767"/>
                  <a:pt x="3217132" y="809253"/>
                </a:cubicBezTo>
                <a:cubicBezTo>
                  <a:pt x="3214156" y="819671"/>
                  <a:pt x="3210621" y="836414"/>
                  <a:pt x="3206528" y="859482"/>
                </a:cubicBezTo>
                <a:cubicBezTo>
                  <a:pt x="3202435" y="882551"/>
                  <a:pt x="3198343" y="908224"/>
                  <a:pt x="3194250" y="936501"/>
                </a:cubicBezTo>
                <a:cubicBezTo>
                  <a:pt x="3190157" y="964778"/>
                  <a:pt x="3186250" y="994172"/>
                  <a:pt x="3182530" y="1024682"/>
                </a:cubicBezTo>
                <a:cubicBezTo>
                  <a:pt x="3178809" y="1055191"/>
                  <a:pt x="3175646" y="1083097"/>
                  <a:pt x="3173042" y="1108397"/>
                </a:cubicBezTo>
                <a:cubicBezTo>
                  <a:pt x="3170437" y="1133698"/>
                  <a:pt x="3168577" y="1154720"/>
                  <a:pt x="3167461" y="1171463"/>
                </a:cubicBezTo>
                <a:cubicBezTo>
                  <a:pt x="3166345" y="1188206"/>
                  <a:pt x="3166531" y="1197322"/>
                  <a:pt x="3168019" y="1198810"/>
                </a:cubicBezTo>
                <a:cubicBezTo>
                  <a:pt x="3168763" y="1199555"/>
                  <a:pt x="3178437" y="1196578"/>
                  <a:pt x="3197040" y="1189881"/>
                </a:cubicBezTo>
                <a:cubicBezTo>
                  <a:pt x="3215644" y="1183183"/>
                  <a:pt x="3237968" y="1174626"/>
                  <a:pt x="3264013" y="1164208"/>
                </a:cubicBezTo>
                <a:cubicBezTo>
                  <a:pt x="3290058" y="1153790"/>
                  <a:pt x="3313312" y="1145046"/>
                  <a:pt x="3333776" y="1137977"/>
                </a:cubicBezTo>
                <a:cubicBezTo>
                  <a:pt x="3354240" y="1130908"/>
                  <a:pt x="3366332" y="1127373"/>
                  <a:pt x="3370053" y="1127373"/>
                </a:cubicBezTo>
                <a:cubicBezTo>
                  <a:pt x="3378238" y="1127373"/>
                  <a:pt x="3386052" y="1131466"/>
                  <a:pt x="3393494" y="1139651"/>
                </a:cubicBezTo>
                <a:cubicBezTo>
                  <a:pt x="3400934" y="1147837"/>
                  <a:pt x="3404656" y="1156394"/>
                  <a:pt x="3404656" y="1165324"/>
                </a:cubicBezTo>
                <a:cubicBezTo>
                  <a:pt x="3404656" y="1182439"/>
                  <a:pt x="3389401" y="1196206"/>
                  <a:pt x="3358891" y="1206624"/>
                </a:cubicBezTo>
                <a:cubicBezTo>
                  <a:pt x="3352193" y="1208856"/>
                  <a:pt x="3341776" y="1213321"/>
                  <a:pt x="3327637" y="1220018"/>
                </a:cubicBezTo>
                <a:cubicBezTo>
                  <a:pt x="3313498" y="1226716"/>
                  <a:pt x="3299360" y="1233413"/>
                  <a:pt x="3285221" y="1240110"/>
                </a:cubicBezTo>
                <a:lnTo>
                  <a:pt x="3234992" y="1265783"/>
                </a:lnTo>
                <a:lnTo>
                  <a:pt x="3268478" y="1270248"/>
                </a:lnTo>
                <a:cubicBezTo>
                  <a:pt x="3363728" y="1282154"/>
                  <a:pt x="3437398" y="1297037"/>
                  <a:pt x="3489488" y="1314896"/>
                </a:cubicBezTo>
                <a:cubicBezTo>
                  <a:pt x="3541577" y="1332756"/>
                  <a:pt x="3575064" y="1355080"/>
                  <a:pt x="3589946" y="1381869"/>
                </a:cubicBezTo>
                <a:cubicBezTo>
                  <a:pt x="3594411" y="1389310"/>
                  <a:pt x="3596644" y="1394891"/>
                  <a:pt x="3596644" y="1398612"/>
                </a:cubicBezTo>
                <a:cubicBezTo>
                  <a:pt x="3596644" y="1402333"/>
                  <a:pt x="3594039" y="1408286"/>
                  <a:pt x="3588830" y="1416472"/>
                </a:cubicBezTo>
                <a:cubicBezTo>
                  <a:pt x="3581389" y="1426890"/>
                  <a:pt x="3571901" y="1432285"/>
                  <a:pt x="3560367" y="1432657"/>
                </a:cubicBezTo>
                <a:cubicBezTo>
                  <a:pt x="3548832" y="1433029"/>
                  <a:pt x="3533764" y="1428006"/>
                  <a:pt x="3515160" y="1417588"/>
                </a:cubicBezTo>
                <a:cubicBezTo>
                  <a:pt x="3495812" y="1405682"/>
                  <a:pt x="3470512" y="1395264"/>
                  <a:pt x="3439258" y="1386334"/>
                </a:cubicBezTo>
                <a:cubicBezTo>
                  <a:pt x="3408004" y="1377404"/>
                  <a:pt x="3373402" y="1369963"/>
                  <a:pt x="3335450" y="1364010"/>
                </a:cubicBezTo>
                <a:cubicBezTo>
                  <a:pt x="3319080" y="1361777"/>
                  <a:pt x="3301034" y="1359731"/>
                  <a:pt x="3281314" y="1357870"/>
                </a:cubicBezTo>
                <a:cubicBezTo>
                  <a:pt x="3261595" y="1356010"/>
                  <a:pt x="3243177" y="1354708"/>
                  <a:pt x="3226062" y="1353964"/>
                </a:cubicBezTo>
                <a:cubicBezTo>
                  <a:pt x="3208947" y="1353220"/>
                  <a:pt x="3194622" y="1353034"/>
                  <a:pt x="3183088" y="1353406"/>
                </a:cubicBezTo>
                <a:cubicBezTo>
                  <a:pt x="3171554" y="1353778"/>
                  <a:pt x="3165787" y="1355080"/>
                  <a:pt x="3165787" y="1357312"/>
                </a:cubicBezTo>
                <a:cubicBezTo>
                  <a:pt x="3165787" y="1358801"/>
                  <a:pt x="3166531" y="1364568"/>
                  <a:pt x="3168019" y="1374614"/>
                </a:cubicBezTo>
                <a:cubicBezTo>
                  <a:pt x="3169507" y="1384660"/>
                  <a:pt x="3171368" y="1396008"/>
                  <a:pt x="3173600" y="1408658"/>
                </a:cubicBezTo>
                <a:cubicBezTo>
                  <a:pt x="3177321" y="1435447"/>
                  <a:pt x="3181227" y="1454051"/>
                  <a:pt x="3185320" y="1464469"/>
                </a:cubicBezTo>
                <a:cubicBezTo>
                  <a:pt x="3189413" y="1474887"/>
                  <a:pt x="3195180" y="1480096"/>
                  <a:pt x="3202622" y="1480096"/>
                </a:cubicBezTo>
                <a:cubicBezTo>
                  <a:pt x="3208575" y="1480096"/>
                  <a:pt x="3214900" y="1484932"/>
                  <a:pt x="3221597" y="1494606"/>
                </a:cubicBezTo>
                <a:cubicBezTo>
                  <a:pt x="3228294" y="1504280"/>
                  <a:pt x="3231643" y="1513210"/>
                  <a:pt x="3231643" y="1521395"/>
                </a:cubicBezTo>
                <a:cubicBezTo>
                  <a:pt x="3231643" y="1530325"/>
                  <a:pt x="3226806" y="1538883"/>
                  <a:pt x="3217132" y="1547068"/>
                </a:cubicBezTo>
                <a:cubicBezTo>
                  <a:pt x="3207458" y="1555254"/>
                  <a:pt x="3197413" y="1559347"/>
                  <a:pt x="3186995" y="1559347"/>
                </a:cubicBezTo>
                <a:cubicBezTo>
                  <a:pt x="3181786" y="1559347"/>
                  <a:pt x="3175460" y="1558230"/>
                  <a:pt x="3168019" y="1555998"/>
                </a:cubicBezTo>
                <a:cubicBezTo>
                  <a:pt x="3160578" y="1553766"/>
                  <a:pt x="3153880" y="1550789"/>
                  <a:pt x="3147927" y="1547068"/>
                </a:cubicBezTo>
                <a:cubicBezTo>
                  <a:pt x="3130812" y="1536650"/>
                  <a:pt x="3117045" y="1518605"/>
                  <a:pt x="3106627" y="1492932"/>
                </a:cubicBezTo>
                <a:cubicBezTo>
                  <a:pt x="3096209" y="1467259"/>
                  <a:pt x="3088396" y="1431726"/>
                  <a:pt x="3083187" y="1386334"/>
                </a:cubicBezTo>
                <a:cubicBezTo>
                  <a:pt x="3081513" y="1373497"/>
                  <a:pt x="3079838" y="1364114"/>
                  <a:pt x="3078164" y="1358184"/>
                </a:cubicBezTo>
                <a:lnTo>
                  <a:pt x="3077712" y="1356893"/>
                </a:lnTo>
                <a:lnTo>
                  <a:pt x="3075001" y="1358429"/>
                </a:lnTo>
                <a:cubicBezTo>
                  <a:pt x="3022168" y="1381497"/>
                  <a:pt x="2969706" y="1393031"/>
                  <a:pt x="2917616" y="1393031"/>
                </a:cubicBezTo>
                <a:cubicBezTo>
                  <a:pt x="2899012" y="1393031"/>
                  <a:pt x="2885060" y="1391915"/>
                  <a:pt x="2875758" y="1389682"/>
                </a:cubicBezTo>
                <a:cubicBezTo>
                  <a:pt x="2866456" y="1387450"/>
                  <a:pt x="2855497" y="1382613"/>
                  <a:pt x="2842882" y="1375172"/>
                </a:cubicBezTo>
                <a:cubicBezTo>
                  <a:pt x="2782572" y="1340197"/>
                  <a:pt x="2755393" y="1258714"/>
                  <a:pt x="2761346" y="1130722"/>
                </a:cubicBezTo>
                <a:cubicBezTo>
                  <a:pt x="2762079" y="1111374"/>
                  <a:pt x="2762262" y="1094631"/>
                  <a:pt x="2761896" y="1080492"/>
                </a:cubicBezTo>
                <a:cubicBezTo>
                  <a:pt x="2761530" y="1066353"/>
                  <a:pt x="2760602" y="1059284"/>
                  <a:pt x="2759114" y="1059284"/>
                </a:cubicBezTo>
                <a:cubicBezTo>
                  <a:pt x="2756881" y="1059284"/>
                  <a:pt x="2750742" y="1064307"/>
                  <a:pt x="2740697" y="1074353"/>
                </a:cubicBezTo>
                <a:cubicBezTo>
                  <a:pt x="2730650" y="1084399"/>
                  <a:pt x="2719116" y="1097049"/>
                  <a:pt x="2706094" y="1112304"/>
                </a:cubicBezTo>
                <a:cubicBezTo>
                  <a:pt x="2693071" y="1127559"/>
                  <a:pt x="2679863" y="1143744"/>
                  <a:pt x="2666468" y="1160859"/>
                </a:cubicBezTo>
                <a:cubicBezTo>
                  <a:pt x="2653074" y="1177974"/>
                  <a:pt x="2641540" y="1193601"/>
                  <a:pt x="2631866" y="1207740"/>
                </a:cubicBezTo>
                <a:cubicBezTo>
                  <a:pt x="2626657" y="1215926"/>
                  <a:pt x="2620518" y="1225972"/>
                  <a:pt x="2613448" y="1237878"/>
                </a:cubicBezTo>
                <a:cubicBezTo>
                  <a:pt x="2606379" y="1249784"/>
                  <a:pt x="2599124" y="1262434"/>
                  <a:pt x="2591682" y="1275829"/>
                </a:cubicBezTo>
                <a:cubicBezTo>
                  <a:pt x="2584241" y="1289224"/>
                  <a:pt x="2576800" y="1302618"/>
                  <a:pt x="2569358" y="1316013"/>
                </a:cubicBezTo>
                <a:cubicBezTo>
                  <a:pt x="2561916" y="1329407"/>
                  <a:pt x="2555219" y="1342057"/>
                  <a:pt x="2549266" y="1353964"/>
                </a:cubicBezTo>
                <a:cubicBezTo>
                  <a:pt x="2537360" y="1377776"/>
                  <a:pt x="2525826" y="1399728"/>
                  <a:pt x="2514664" y="1419820"/>
                </a:cubicBezTo>
                <a:cubicBezTo>
                  <a:pt x="2503501" y="1439912"/>
                  <a:pt x="2496060" y="1451818"/>
                  <a:pt x="2492340" y="1455539"/>
                </a:cubicBezTo>
                <a:cubicBezTo>
                  <a:pt x="2482665" y="1465957"/>
                  <a:pt x="2471503" y="1471166"/>
                  <a:pt x="2458853" y="1471166"/>
                </a:cubicBezTo>
                <a:cubicBezTo>
                  <a:pt x="2446203" y="1471166"/>
                  <a:pt x="2434668" y="1465957"/>
                  <a:pt x="2424251" y="1455539"/>
                </a:cubicBezTo>
                <a:cubicBezTo>
                  <a:pt x="2418298" y="1450330"/>
                  <a:pt x="2413833" y="1443633"/>
                  <a:pt x="2410856" y="1435447"/>
                </a:cubicBezTo>
                <a:cubicBezTo>
                  <a:pt x="2407879" y="1427262"/>
                  <a:pt x="2405647" y="1416844"/>
                  <a:pt x="2404159" y="1404193"/>
                </a:cubicBezTo>
                <a:cubicBezTo>
                  <a:pt x="2402671" y="1391543"/>
                  <a:pt x="2402298" y="1375916"/>
                  <a:pt x="2403043" y="1357312"/>
                </a:cubicBezTo>
                <a:lnTo>
                  <a:pt x="2403528" y="1348411"/>
                </a:lnTo>
                <a:lnTo>
                  <a:pt x="2344851" y="1382427"/>
                </a:lnTo>
                <a:cubicBezTo>
                  <a:pt x="2315829" y="1397682"/>
                  <a:pt x="2285878" y="1412379"/>
                  <a:pt x="2254996" y="1426517"/>
                </a:cubicBezTo>
                <a:cubicBezTo>
                  <a:pt x="2224114" y="1440656"/>
                  <a:pt x="2196767" y="1451446"/>
                  <a:pt x="2172955" y="1458888"/>
                </a:cubicBezTo>
                <a:cubicBezTo>
                  <a:pt x="2155839" y="1464097"/>
                  <a:pt x="2141143" y="1468003"/>
                  <a:pt x="2128864" y="1470608"/>
                </a:cubicBezTo>
                <a:cubicBezTo>
                  <a:pt x="2116586" y="1473212"/>
                  <a:pt x="2105424" y="1474515"/>
                  <a:pt x="2095378" y="1474515"/>
                </a:cubicBezTo>
                <a:cubicBezTo>
                  <a:pt x="2085332" y="1474515"/>
                  <a:pt x="2076030" y="1473398"/>
                  <a:pt x="2067472" y="1471166"/>
                </a:cubicBezTo>
                <a:cubicBezTo>
                  <a:pt x="2058915" y="1468933"/>
                  <a:pt x="2049799" y="1465585"/>
                  <a:pt x="2040125" y="1461120"/>
                </a:cubicBezTo>
                <a:cubicBezTo>
                  <a:pt x="2002174" y="1443261"/>
                  <a:pt x="1975013" y="1404937"/>
                  <a:pt x="1958642" y="1346150"/>
                </a:cubicBezTo>
                <a:cubicBezTo>
                  <a:pt x="1954921" y="1333500"/>
                  <a:pt x="1951200" y="1321036"/>
                  <a:pt x="1947480" y="1308757"/>
                </a:cubicBezTo>
                <a:cubicBezTo>
                  <a:pt x="1943759" y="1296479"/>
                  <a:pt x="1941155" y="1288107"/>
                  <a:pt x="1939666" y="1283642"/>
                </a:cubicBezTo>
                <a:cubicBezTo>
                  <a:pt x="1938178" y="1276945"/>
                  <a:pt x="1935015" y="1275643"/>
                  <a:pt x="1930179" y="1279736"/>
                </a:cubicBezTo>
                <a:cubicBezTo>
                  <a:pt x="1925341" y="1283828"/>
                  <a:pt x="1913621" y="1297409"/>
                  <a:pt x="1895018" y="1320477"/>
                </a:cubicBezTo>
                <a:cubicBezTo>
                  <a:pt x="1836975" y="1395636"/>
                  <a:pt x="1788420" y="1445493"/>
                  <a:pt x="1749353" y="1470050"/>
                </a:cubicBezTo>
                <a:cubicBezTo>
                  <a:pt x="1710285" y="1494606"/>
                  <a:pt x="1677357" y="1496467"/>
                  <a:pt x="1650568" y="1475631"/>
                </a:cubicBezTo>
                <a:cubicBezTo>
                  <a:pt x="1624523" y="1454795"/>
                  <a:pt x="1612245" y="1424285"/>
                  <a:pt x="1613733" y="1384101"/>
                </a:cubicBezTo>
                <a:lnTo>
                  <a:pt x="1613924" y="1382437"/>
                </a:lnTo>
                <a:lnTo>
                  <a:pt x="1602273" y="1390799"/>
                </a:lnTo>
                <a:cubicBezTo>
                  <a:pt x="1530835" y="1438424"/>
                  <a:pt x="1471676" y="1457213"/>
                  <a:pt x="1424796" y="1447167"/>
                </a:cubicBezTo>
                <a:cubicBezTo>
                  <a:pt x="1377915" y="1437121"/>
                  <a:pt x="1339591" y="1397496"/>
                  <a:pt x="1309826" y="1328291"/>
                </a:cubicBezTo>
                <a:cubicBezTo>
                  <a:pt x="1306105" y="1318617"/>
                  <a:pt x="1302198" y="1310432"/>
                  <a:pt x="1298106" y="1303734"/>
                </a:cubicBezTo>
                <a:cubicBezTo>
                  <a:pt x="1294013" y="1297037"/>
                  <a:pt x="1291222" y="1293316"/>
                  <a:pt x="1289734" y="1292572"/>
                </a:cubicBezTo>
                <a:cubicBezTo>
                  <a:pt x="1284525" y="1291084"/>
                  <a:pt x="1276340" y="1296851"/>
                  <a:pt x="1265177" y="1309873"/>
                </a:cubicBezTo>
                <a:cubicBezTo>
                  <a:pt x="1254015" y="1322896"/>
                  <a:pt x="1241923" y="1340011"/>
                  <a:pt x="1228900" y="1361219"/>
                </a:cubicBezTo>
                <a:cubicBezTo>
                  <a:pt x="1215878" y="1382427"/>
                  <a:pt x="1202670" y="1405868"/>
                  <a:pt x="1189275" y="1431540"/>
                </a:cubicBezTo>
                <a:cubicBezTo>
                  <a:pt x="1175881" y="1457213"/>
                  <a:pt x="1164160" y="1481770"/>
                  <a:pt x="1154114" y="1505210"/>
                </a:cubicBezTo>
                <a:cubicBezTo>
                  <a:pt x="1144069" y="1528651"/>
                  <a:pt x="1136441" y="1549115"/>
                  <a:pt x="1131232" y="1566602"/>
                </a:cubicBezTo>
                <a:cubicBezTo>
                  <a:pt x="1126023" y="1584089"/>
                  <a:pt x="1125279" y="1595065"/>
                  <a:pt x="1129000" y="1599530"/>
                </a:cubicBezTo>
                <a:cubicBezTo>
                  <a:pt x="1135697" y="1607716"/>
                  <a:pt x="1137185" y="1617948"/>
                  <a:pt x="1133465" y="1630226"/>
                </a:cubicBezTo>
                <a:cubicBezTo>
                  <a:pt x="1129744" y="1642504"/>
                  <a:pt x="1121558" y="1652736"/>
                  <a:pt x="1108908" y="1660922"/>
                </a:cubicBezTo>
                <a:cubicBezTo>
                  <a:pt x="1096257" y="1669107"/>
                  <a:pt x="1087142" y="1673758"/>
                  <a:pt x="1081561" y="1674874"/>
                </a:cubicBezTo>
                <a:cubicBezTo>
                  <a:pt x="1075979" y="1675991"/>
                  <a:pt x="1068724" y="1673944"/>
                  <a:pt x="1059795" y="1668735"/>
                </a:cubicBezTo>
                <a:cubicBezTo>
                  <a:pt x="1055330" y="1666503"/>
                  <a:pt x="1050679" y="1661294"/>
                  <a:pt x="1045842" y="1653108"/>
                </a:cubicBezTo>
                <a:cubicBezTo>
                  <a:pt x="1041005" y="1644923"/>
                  <a:pt x="1036168" y="1635063"/>
                  <a:pt x="1031331" y="1623529"/>
                </a:cubicBezTo>
                <a:cubicBezTo>
                  <a:pt x="1026494" y="1611995"/>
                  <a:pt x="1022029" y="1599530"/>
                  <a:pt x="1017937" y="1586136"/>
                </a:cubicBezTo>
                <a:cubicBezTo>
                  <a:pt x="1013844" y="1572741"/>
                  <a:pt x="1010681" y="1559347"/>
                  <a:pt x="1008449" y="1545952"/>
                </a:cubicBezTo>
                <a:cubicBezTo>
                  <a:pt x="1004728" y="1525116"/>
                  <a:pt x="1002682" y="1497025"/>
                  <a:pt x="1002310" y="1461678"/>
                </a:cubicBezTo>
                <a:cubicBezTo>
                  <a:pt x="1001938" y="1426331"/>
                  <a:pt x="1003240" y="1386520"/>
                  <a:pt x="1006216" y="1342244"/>
                </a:cubicBezTo>
                <a:cubicBezTo>
                  <a:pt x="1009193" y="1297967"/>
                  <a:pt x="1013286" y="1250714"/>
                  <a:pt x="1018495" y="1200485"/>
                </a:cubicBezTo>
                <a:cubicBezTo>
                  <a:pt x="1023704" y="1150255"/>
                  <a:pt x="1030029" y="1099282"/>
                  <a:pt x="1037470" y="1047564"/>
                </a:cubicBezTo>
                <a:cubicBezTo>
                  <a:pt x="1044912" y="995846"/>
                  <a:pt x="1053097" y="945245"/>
                  <a:pt x="1062027" y="895759"/>
                </a:cubicBezTo>
                <a:cubicBezTo>
                  <a:pt x="1070957" y="846274"/>
                  <a:pt x="1080630" y="800323"/>
                  <a:pt x="1091048" y="757907"/>
                </a:cubicBezTo>
                <a:cubicBezTo>
                  <a:pt x="1097001" y="734095"/>
                  <a:pt x="1102397" y="714561"/>
                  <a:pt x="1107233" y="699306"/>
                </a:cubicBezTo>
                <a:cubicBezTo>
                  <a:pt x="1112070" y="684051"/>
                  <a:pt x="1116721" y="671959"/>
                  <a:pt x="1121186" y="663029"/>
                </a:cubicBezTo>
                <a:cubicBezTo>
                  <a:pt x="1125651" y="654100"/>
                  <a:pt x="1130302" y="647960"/>
                  <a:pt x="1135139" y="644612"/>
                </a:cubicBezTo>
                <a:cubicBezTo>
                  <a:pt x="1139976" y="641263"/>
                  <a:pt x="1145371" y="639589"/>
                  <a:pt x="1151324" y="639589"/>
                </a:cubicBezTo>
                <a:close/>
                <a:moveTo>
                  <a:pt x="1061022" y="0"/>
                </a:moveTo>
                <a:cubicBezTo>
                  <a:pt x="1071812" y="0"/>
                  <a:pt x="1082416" y="6697"/>
                  <a:pt x="1092834" y="20092"/>
                </a:cubicBezTo>
                <a:lnTo>
                  <a:pt x="1106229" y="39067"/>
                </a:lnTo>
                <a:lnTo>
                  <a:pt x="1085021" y="116086"/>
                </a:lnTo>
                <a:cubicBezTo>
                  <a:pt x="1079068" y="137666"/>
                  <a:pt x="1074045" y="156084"/>
                  <a:pt x="1069952" y="171338"/>
                </a:cubicBezTo>
                <a:cubicBezTo>
                  <a:pt x="1065859" y="186593"/>
                  <a:pt x="1064557" y="194593"/>
                  <a:pt x="1066045" y="195337"/>
                </a:cubicBezTo>
                <a:cubicBezTo>
                  <a:pt x="1066789" y="196081"/>
                  <a:pt x="1073859" y="195523"/>
                  <a:pt x="1087253" y="193663"/>
                </a:cubicBezTo>
                <a:cubicBezTo>
                  <a:pt x="1100648" y="191802"/>
                  <a:pt x="1116647" y="189012"/>
                  <a:pt x="1135250" y="185291"/>
                </a:cubicBezTo>
                <a:cubicBezTo>
                  <a:pt x="1180643" y="176361"/>
                  <a:pt x="1229942" y="168362"/>
                  <a:pt x="1283148" y="161293"/>
                </a:cubicBezTo>
                <a:cubicBezTo>
                  <a:pt x="1336354" y="154223"/>
                  <a:pt x="1389374" y="148456"/>
                  <a:pt x="1442208" y="143991"/>
                </a:cubicBezTo>
                <a:cubicBezTo>
                  <a:pt x="1495042" y="139526"/>
                  <a:pt x="1545830" y="136364"/>
                  <a:pt x="1594571" y="134503"/>
                </a:cubicBezTo>
                <a:cubicBezTo>
                  <a:pt x="1643312" y="132643"/>
                  <a:pt x="1686286" y="132829"/>
                  <a:pt x="1723494" y="135061"/>
                </a:cubicBezTo>
                <a:cubicBezTo>
                  <a:pt x="1777072" y="137294"/>
                  <a:pt x="1824697" y="141201"/>
                  <a:pt x="1866369" y="146782"/>
                </a:cubicBezTo>
                <a:cubicBezTo>
                  <a:pt x="1908040" y="152363"/>
                  <a:pt x="1945247" y="159804"/>
                  <a:pt x="1977990" y="169106"/>
                </a:cubicBezTo>
                <a:cubicBezTo>
                  <a:pt x="2010732" y="178408"/>
                  <a:pt x="2039195" y="189756"/>
                  <a:pt x="2063380" y="203150"/>
                </a:cubicBezTo>
                <a:cubicBezTo>
                  <a:pt x="2087564" y="216545"/>
                  <a:pt x="2108586" y="232172"/>
                  <a:pt x="2126446" y="250031"/>
                </a:cubicBezTo>
                <a:cubicBezTo>
                  <a:pt x="2156211" y="280541"/>
                  <a:pt x="2171838" y="316446"/>
                  <a:pt x="2173326" y="357746"/>
                </a:cubicBezTo>
                <a:cubicBezTo>
                  <a:pt x="2174814" y="399045"/>
                  <a:pt x="2161792" y="441647"/>
                  <a:pt x="2134259" y="485552"/>
                </a:cubicBezTo>
                <a:cubicBezTo>
                  <a:pt x="2125329" y="499690"/>
                  <a:pt x="2118446" y="508434"/>
                  <a:pt x="2113609" y="511783"/>
                </a:cubicBezTo>
                <a:cubicBezTo>
                  <a:pt x="2108772" y="515131"/>
                  <a:pt x="2101517" y="516806"/>
                  <a:pt x="2091843" y="516806"/>
                </a:cubicBezTo>
                <a:cubicBezTo>
                  <a:pt x="2079192" y="516806"/>
                  <a:pt x="2068588" y="513085"/>
                  <a:pt x="2060031" y="505644"/>
                </a:cubicBezTo>
                <a:cubicBezTo>
                  <a:pt x="2051473" y="498202"/>
                  <a:pt x="2047195" y="489273"/>
                  <a:pt x="2047195" y="478855"/>
                </a:cubicBezTo>
                <a:cubicBezTo>
                  <a:pt x="2047195" y="475134"/>
                  <a:pt x="2049055" y="467878"/>
                  <a:pt x="2052776" y="457088"/>
                </a:cubicBezTo>
                <a:cubicBezTo>
                  <a:pt x="2056496" y="446298"/>
                  <a:pt x="2061333" y="434950"/>
                  <a:pt x="2067286" y="423044"/>
                </a:cubicBezTo>
                <a:cubicBezTo>
                  <a:pt x="2073239" y="410394"/>
                  <a:pt x="2078076" y="397743"/>
                  <a:pt x="2081797" y="385093"/>
                </a:cubicBezTo>
                <a:cubicBezTo>
                  <a:pt x="2085518" y="372442"/>
                  <a:pt x="2087378" y="362396"/>
                  <a:pt x="2087378" y="354955"/>
                </a:cubicBezTo>
                <a:cubicBezTo>
                  <a:pt x="2087378" y="334863"/>
                  <a:pt x="2077704" y="316260"/>
                  <a:pt x="2058357" y="299145"/>
                </a:cubicBezTo>
                <a:cubicBezTo>
                  <a:pt x="2039009" y="282029"/>
                  <a:pt x="2011476" y="267519"/>
                  <a:pt x="1975757" y="255612"/>
                </a:cubicBezTo>
                <a:cubicBezTo>
                  <a:pt x="1933341" y="241474"/>
                  <a:pt x="1879019" y="231614"/>
                  <a:pt x="1812790" y="226033"/>
                </a:cubicBezTo>
                <a:cubicBezTo>
                  <a:pt x="1746562" y="220452"/>
                  <a:pt x="1674380" y="218591"/>
                  <a:pt x="1596245" y="220452"/>
                </a:cubicBezTo>
                <a:cubicBezTo>
                  <a:pt x="1518111" y="222312"/>
                  <a:pt x="1436627" y="228265"/>
                  <a:pt x="1351795" y="238311"/>
                </a:cubicBezTo>
                <a:cubicBezTo>
                  <a:pt x="1266963" y="248357"/>
                  <a:pt x="1184736" y="261938"/>
                  <a:pt x="1105113" y="279053"/>
                </a:cubicBezTo>
                <a:cubicBezTo>
                  <a:pt x="1088742" y="282774"/>
                  <a:pt x="1075905" y="285750"/>
                  <a:pt x="1066603" y="287982"/>
                </a:cubicBezTo>
                <a:cubicBezTo>
                  <a:pt x="1057302" y="290215"/>
                  <a:pt x="1050046" y="292447"/>
                  <a:pt x="1044837" y="294680"/>
                </a:cubicBezTo>
                <a:cubicBezTo>
                  <a:pt x="1039628" y="296912"/>
                  <a:pt x="1035908" y="299517"/>
                  <a:pt x="1033675" y="302493"/>
                </a:cubicBezTo>
                <a:cubicBezTo>
                  <a:pt x="1031443" y="305470"/>
                  <a:pt x="1029210" y="309190"/>
                  <a:pt x="1026978" y="313655"/>
                </a:cubicBezTo>
                <a:cubicBezTo>
                  <a:pt x="1024746" y="318864"/>
                  <a:pt x="1021025" y="330585"/>
                  <a:pt x="1015816" y="348816"/>
                </a:cubicBezTo>
                <a:cubicBezTo>
                  <a:pt x="1010607" y="367047"/>
                  <a:pt x="1004281" y="389372"/>
                  <a:pt x="996840" y="415789"/>
                </a:cubicBezTo>
                <a:cubicBezTo>
                  <a:pt x="989399" y="442206"/>
                  <a:pt x="981213" y="471785"/>
                  <a:pt x="972284" y="504527"/>
                </a:cubicBezTo>
                <a:cubicBezTo>
                  <a:pt x="963354" y="537270"/>
                  <a:pt x="954238" y="570570"/>
                  <a:pt x="944936" y="604428"/>
                </a:cubicBezTo>
                <a:cubicBezTo>
                  <a:pt x="935635" y="638287"/>
                  <a:pt x="926705" y="671773"/>
                  <a:pt x="918147" y="704887"/>
                </a:cubicBezTo>
                <a:cubicBezTo>
                  <a:pt x="909590" y="738001"/>
                  <a:pt x="901962" y="768325"/>
                  <a:pt x="895265" y="795858"/>
                </a:cubicBezTo>
                <a:cubicBezTo>
                  <a:pt x="880382" y="853901"/>
                  <a:pt x="865871" y="913991"/>
                  <a:pt x="851733" y="976126"/>
                </a:cubicBezTo>
                <a:cubicBezTo>
                  <a:pt x="837594" y="1038262"/>
                  <a:pt x="824014" y="1100026"/>
                  <a:pt x="810991" y="1161417"/>
                </a:cubicBezTo>
                <a:cubicBezTo>
                  <a:pt x="797969" y="1222809"/>
                  <a:pt x="785876" y="1282526"/>
                  <a:pt x="774714" y="1340569"/>
                </a:cubicBezTo>
                <a:cubicBezTo>
                  <a:pt x="763552" y="1398612"/>
                  <a:pt x="753692" y="1452562"/>
                  <a:pt x="745135" y="1502420"/>
                </a:cubicBezTo>
                <a:cubicBezTo>
                  <a:pt x="736577" y="1552277"/>
                  <a:pt x="729694" y="1596926"/>
                  <a:pt x="724485" y="1636365"/>
                </a:cubicBezTo>
                <a:cubicBezTo>
                  <a:pt x="719276" y="1675805"/>
                  <a:pt x="715927" y="1707431"/>
                  <a:pt x="714439" y="1731243"/>
                </a:cubicBezTo>
                <a:cubicBezTo>
                  <a:pt x="712951" y="1750591"/>
                  <a:pt x="711276" y="1768264"/>
                  <a:pt x="709416" y="1784263"/>
                </a:cubicBezTo>
                <a:cubicBezTo>
                  <a:pt x="707556" y="1800262"/>
                  <a:pt x="705881" y="1810122"/>
                  <a:pt x="704393" y="1813843"/>
                </a:cubicBezTo>
                <a:cubicBezTo>
                  <a:pt x="702161" y="1818307"/>
                  <a:pt x="698440" y="1821470"/>
                  <a:pt x="693231" y="1823330"/>
                </a:cubicBezTo>
                <a:cubicBezTo>
                  <a:pt x="688022" y="1825191"/>
                  <a:pt x="682255" y="1826121"/>
                  <a:pt x="675930" y="1826121"/>
                </a:cubicBezTo>
                <a:cubicBezTo>
                  <a:pt x="669604" y="1826121"/>
                  <a:pt x="663279" y="1825005"/>
                  <a:pt x="656954" y="1822772"/>
                </a:cubicBezTo>
                <a:cubicBezTo>
                  <a:pt x="650629" y="1820540"/>
                  <a:pt x="645606" y="1817191"/>
                  <a:pt x="641885" y="1812726"/>
                </a:cubicBezTo>
                <a:cubicBezTo>
                  <a:pt x="626258" y="1794867"/>
                  <a:pt x="622910" y="1745754"/>
                  <a:pt x="631839" y="1665387"/>
                </a:cubicBezTo>
                <a:cubicBezTo>
                  <a:pt x="637792" y="1616273"/>
                  <a:pt x="647094" y="1554696"/>
                  <a:pt x="659745" y="1480654"/>
                </a:cubicBezTo>
                <a:cubicBezTo>
                  <a:pt x="672395" y="1406612"/>
                  <a:pt x="687464" y="1326989"/>
                  <a:pt x="704951" y="1241785"/>
                </a:cubicBezTo>
                <a:cubicBezTo>
                  <a:pt x="722438" y="1156580"/>
                  <a:pt x="741228" y="1068958"/>
                  <a:pt x="761320" y="978917"/>
                </a:cubicBezTo>
                <a:cubicBezTo>
                  <a:pt x="781411" y="888876"/>
                  <a:pt x="801875" y="803672"/>
                  <a:pt x="822711" y="723305"/>
                </a:cubicBezTo>
                <a:cubicBezTo>
                  <a:pt x="830897" y="691307"/>
                  <a:pt x="840571" y="654100"/>
                  <a:pt x="851733" y="611684"/>
                </a:cubicBezTo>
                <a:cubicBezTo>
                  <a:pt x="862895" y="569268"/>
                  <a:pt x="873871" y="528340"/>
                  <a:pt x="884661" y="488900"/>
                </a:cubicBezTo>
                <a:cubicBezTo>
                  <a:pt x="895451" y="449461"/>
                  <a:pt x="904939" y="415230"/>
                  <a:pt x="913124" y="386209"/>
                </a:cubicBezTo>
                <a:cubicBezTo>
                  <a:pt x="921310" y="357188"/>
                  <a:pt x="926519" y="339700"/>
                  <a:pt x="928751" y="333747"/>
                </a:cubicBezTo>
                <a:cubicBezTo>
                  <a:pt x="930240" y="330026"/>
                  <a:pt x="929867" y="327608"/>
                  <a:pt x="927635" y="326492"/>
                </a:cubicBezTo>
                <a:cubicBezTo>
                  <a:pt x="925403" y="325376"/>
                  <a:pt x="920008" y="325562"/>
                  <a:pt x="911450" y="327050"/>
                </a:cubicBezTo>
                <a:cubicBezTo>
                  <a:pt x="902892" y="328538"/>
                  <a:pt x="890242" y="331887"/>
                  <a:pt x="873499" y="337096"/>
                </a:cubicBezTo>
                <a:cubicBezTo>
                  <a:pt x="856756" y="342305"/>
                  <a:pt x="834618" y="349374"/>
                  <a:pt x="807084" y="358304"/>
                </a:cubicBezTo>
                <a:cubicBezTo>
                  <a:pt x="764668" y="371698"/>
                  <a:pt x="721322" y="386767"/>
                  <a:pt x="677046" y="403510"/>
                </a:cubicBezTo>
                <a:cubicBezTo>
                  <a:pt x="632769" y="420254"/>
                  <a:pt x="589609" y="437183"/>
                  <a:pt x="547565" y="454298"/>
                </a:cubicBezTo>
                <a:cubicBezTo>
                  <a:pt x="505521" y="471413"/>
                  <a:pt x="465710" y="488528"/>
                  <a:pt x="428131" y="505644"/>
                </a:cubicBezTo>
                <a:cubicBezTo>
                  <a:pt x="390552" y="522759"/>
                  <a:pt x="357251" y="539130"/>
                  <a:pt x="328230" y="554757"/>
                </a:cubicBezTo>
                <a:cubicBezTo>
                  <a:pt x="304417" y="567407"/>
                  <a:pt x="280977" y="580430"/>
                  <a:pt x="257909" y="593824"/>
                </a:cubicBezTo>
                <a:cubicBezTo>
                  <a:pt x="234840" y="607219"/>
                  <a:pt x="214376" y="619497"/>
                  <a:pt x="196517" y="630659"/>
                </a:cubicBezTo>
                <a:cubicBezTo>
                  <a:pt x="178658" y="641821"/>
                  <a:pt x="164333" y="651123"/>
                  <a:pt x="153543" y="658564"/>
                </a:cubicBezTo>
                <a:cubicBezTo>
                  <a:pt x="142753" y="666006"/>
                  <a:pt x="137730" y="670099"/>
                  <a:pt x="138474" y="670843"/>
                </a:cubicBezTo>
                <a:cubicBezTo>
                  <a:pt x="142939" y="678284"/>
                  <a:pt x="142195" y="687214"/>
                  <a:pt x="136242" y="697632"/>
                </a:cubicBezTo>
                <a:cubicBezTo>
                  <a:pt x="130288" y="708050"/>
                  <a:pt x="121359" y="716235"/>
                  <a:pt x="109453" y="722188"/>
                </a:cubicBezTo>
                <a:cubicBezTo>
                  <a:pt x="81175" y="735583"/>
                  <a:pt x="57735" y="741164"/>
                  <a:pt x="39131" y="738932"/>
                </a:cubicBezTo>
                <a:cubicBezTo>
                  <a:pt x="20528" y="736699"/>
                  <a:pt x="8250" y="727025"/>
                  <a:pt x="2296" y="709910"/>
                </a:cubicBezTo>
                <a:cubicBezTo>
                  <a:pt x="-2168" y="697260"/>
                  <a:pt x="-122" y="684051"/>
                  <a:pt x="8435" y="670285"/>
                </a:cubicBezTo>
                <a:cubicBezTo>
                  <a:pt x="16993" y="656518"/>
                  <a:pt x="33922" y="639589"/>
                  <a:pt x="59223" y="619497"/>
                </a:cubicBezTo>
                <a:cubicBezTo>
                  <a:pt x="101639" y="586011"/>
                  <a:pt x="154101" y="551594"/>
                  <a:pt x="216609" y="516248"/>
                </a:cubicBezTo>
                <a:cubicBezTo>
                  <a:pt x="279117" y="480901"/>
                  <a:pt x="347950" y="446298"/>
                  <a:pt x="423108" y="412440"/>
                </a:cubicBezTo>
                <a:cubicBezTo>
                  <a:pt x="498266" y="378582"/>
                  <a:pt x="577331" y="346584"/>
                  <a:pt x="660303" y="316446"/>
                </a:cubicBezTo>
                <a:cubicBezTo>
                  <a:pt x="743274" y="286308"/>
                  <a:pt x="826060" y="260077"/>
                  <a:pt x="908659" y="237753"/>
                </a:cubicBezTo>
                <a:lnTo>
                  <a:pt x="962238" y="223242"/>
                </a:lnTo>
                <a:lnTo>
                  <a:pt x="977865" y="176361"/>
                </a:lnTo>
                <a:cubicBezTo>
                  <a:pt x="981585" y="162967"/>
                  <a:pt x="984934" y="149572"/>
                  <a:pt x="987910" y="136178"/>
                </a:cubicBezTo>
                <a:cubicBezTo>
                  <a:pt x="990887" y="122783"/>
                  <a:pt x="992375" y="113109"/>
                  <a:pt x="992375" y="107156"/>
                </a:cubicBezTo>
                <a:cubicBezTo>
                  <a:pt x="990143" y="84088"/>
                  <a:pt x="1002421" y="55066"/>
                  <a:pt x="1029210" y="20092"/>
                </a:cubicBezTo>
                <a:cubicBezTo>
                  <a:pt x="1039628" y="6697"/>
                  <a:pt x="1050232" y="0"/>
                  <a:pt x="106102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8000" dirty="0">
              <a:solidFill>
                <a:schemeClr val="bg1"/>
              </a:solidFill>
              <a:latin typeface="De Orleans" panose="02000600000000000000" pitchFamily="2" charset="0"/>
            </a:endParaRPr>
          </a:p>
        </p:txBody>
      </p:sp>
      <p:grpSp>
        <p:nvGrpSpPr>
          <p:cNvPr id="7" name="Group 6">
            <a:extLst>
              <a:ext uri="{FF2B5EF4-FFF2-40B4-BE49-F238E27FC236}">
                <a16:creationId xmlns:a16="http://schemas.microsoft.com/office/drawing/2014/main" id="{49F1E894-066B-DD4B-88E9-9B8763145DAB}"/>
              </a:ext>
            </a:extLst>
          </p:cNvPr>
          <p:cNvGrpSpPr/>
          <p:nvPr userDrawn="1"/>
        </p:nvGrpSpPr>
        <p:grpSpPr>
          <a:xfrm>
            <a:off x="6733215" y="3290304"/>
            <a:ext cx="5492806" cy="3592080"/>
            <a:chOff x="6733215" y="3290304"/>
            <a:chExt cx="5492806" cy="3592080"/>
          </a:xfrm>
        </p:grpSpPr>
        <p:pic>
          <p:nvPicPr>
            <p:cNvPr id="9" name="Picture 8">
              <a:extLst>
                <a:ext uri="{FF2B5EF4-FFF2-40B4-BE49-F238E27FC236}">
                  <a16:creationId xmlns:a16="http://schemas.microsoft.com/office/drawing/2014/main" id="{76FF9203-96B6-D848-8820-DC191B32F319}"/>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10"/>
            <a:stretch/>
          </p:blipFill>
          <p:spPr>
            <a:xfrm>
              <a:off x="6733215" y="3290304"/>
              <a:ext cx="5492806" cy="3592080"/>
            </a:xfrm>
            <a:prstGeom prst="rect">
              <a:avLst/>
            </a:prstGeom>
          </p:spPr>
        </p:pic>
        <p:grpSp>
          <p:nvGrpSpPr>
            <p:cNvPr id="14" name="Group 13">
              <a:extLst>
                <a:ext uri="{FF2B5EF4-FFF2-40B4-BE49-F238E27FC236}">
                  <a16:creationId xmlns:a16="http://schemas.microsoft.com/office/drawing/2014/main" id="{59675294-702B-6A49-9288-A6A421D21CC3}"/>
                </a:ext>
              </a:extLst>
            </p:cNvPr>
            <p:cNvGrpSpPr/>
            <p:nvPr userDrawn="1"/>
          </p:nvGrpSpPr>
          <p:grpSpPr>
            <a:xfrm>
              <a:off x="8799235" y="5641975"/>
              <a:ext cx="3312525" cy="1131593"/>
              <a:chOff x="8799235" y="5641975"/>
              <a:chExt cx="3312525" cy="1131593"/>
            </a:xfrm>
          </p:grpSpPr>
          <p:sp>
            <p:nvSpPr>
              <p:cNvPr id="15" name="TextBox 14">
                <a:extLst>
                  <a:ext uri="{FF2B5EF4-FFF2-40B4-BE49-F238E27FC236}">
                    <a16:creationId xmlns:a16="http://schemas.microsoft.com/office/drawing/2014/main" id="{DB5102B2-FD0F-824E-AAC7-BA470B3A5C45}"/>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n-lt"/>
                  </a:rPr>
                  <a:t>Ardent Mills Copyright © 2021 – Ardent Mills Confidential and Proprietary.</a:t>
                </a:r>
              </a:p>
            </p:txBody>
          </p:sp>
          <p:pic>
            <p:nvPicPr>
              <p:cNvPr id="16" name="Picture 15" descr="Logo, company name&#10;&#10;Description automatically generated">
                <a:extLst>
                  <a:ext uri="{FF2B5EF4-FFF2-40B4-BE49-F238E27FC236}">
                    <a16:creationId xmlns:a16="http://schemas.microsoft.com/office/drawing/2014/main" id="{73237025-3790-7C47-99DF-3EA7C9A624A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grpSp>
      </p:grpSp>
    </p:spTree>
    <p:extLst>
      <p:ext uri="{BB962C8B-B14F-4D97-AF65-F5344CB8AC3E}">
        <p14:creationId xmlns:p14="http://schemas.microsoft.com/office/powerpoint/2010/main" val="27041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7A929FE4-B89C-9A40-B0FE-56EA366A166D}"/>
              </a:ext>
            </a:extLst>
          </p:cNvPr>
          <p:cNvSpPr>
            <a:spLocks noGrp="1"/>
          </p:cNvSpPr>
          <p:nvPr>
            <p:ph type="pic" sz="quarter" idx="14" hasCustomPrompt="1"/>
          </p:nvPr>
        </p:nvSpPr>
        <p:spPr>
          <a:xfrm>
            <a:off x="0" y="0"/>
            <a:ext cx="12192000" cy="6858000"/>
          </a:xfrm>
          <a:prstGeom prst="rect">
            <a:avLst/>
          </a:prstGeom>
        </p:spPr>
        <p:txBody>
          <a:bodyPr anchor="ctr"/>
          <a:lstStyle>
            <a:lvl1pPr marL="0" indent="0" algn="ctr">
              <a:buNone/>
              <a:defRPr sz="1800">
                <a:solidFill>
                  <a:srgbClr val="77858B"/>
                </a:solidFill>
                <a:latin typeface="Montserrat" pitchFamily="2" charset="77"/>
              </a:defRPr>
            </a:lvl1pPr>
          </a:lstStyle>
          <a:p>
            <a:r>
              <a:rPr lang="en-US" dirty="0"/>
              <a:t>Placeholder for background photo</a:t>
            </a:r>
          </a:p>
        </p:txBody>
      </p:sp>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7" name="Slide Number Placeholder 5">
            <a:extLst>
              <a:ext uri="{FF2B5EF4-FFF2-40B4-BE49-F238E27FC236}">
                <a16:creationId xmlns:a16="http://schemas.microsoft.com/office/drawing/2014/main" id="{05AD84C4-CCE8-0540-9FE5-F8D7A9D29A39}"/>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Tree>
    <p:extLst>
      <p:ext uri="{BB962C8B-B14F-4D97-AF65-F5344CB8AC3E}">
        <p14:creationId xmlns:p14="http://schemas.microsoft.com/office/powerpoint/2010/main" val="74708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4" name="TextBox 3">
            <a:extLst>
              <a:ext uri="{FF2B5EF4-FFF2-40B4-BE49-F238E27FC236}">
                <a16:creationId xmlns:a16="http://schemas.microsoft.com/office/drawing/2014/main" id="{85DB87D9-7A5D-674E-9E84-9333ECCC038C}"/>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pic>
        <p:nvPicPr>
          <p:cNvPr id="5" name="Picture 4" descr="Logo, company name&#10;&#10;Description automatically generated">
            <a:extLst>
              <a:ext uri="{FF2B5EF4-FFF2-40B4-BE49-F238E27FC236}">
                <a16:creationId xmlns:a16="http://schemas.microsoft.com/office/drawing/2014/main" id="{D5820B6B-71B0-5840-9942-A38DAC08E1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sp>
        <p:nvSpPr>
          <p:cNvPr id="9" name="Slide Number Placeholder 5">
            <a:extLst>
              <a:ext uri="{FF2B5EF4-FFF2-40B4-BE49-F238E27FC236}">
                <a16:creationId xmlns:a16="http://schemas.microsoft.com/office/drawing/2014/main" id="{080384E8-830C-304A-825F-DF3114A00E1A}"/>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10" name="Text Placeholder 4">
            <a:extLst>
              <a:ext uri="{FF2B5EF4-FFF2-40B4-BE49-F238E27FC236}">
                <a16:creationId xmlns:a16="http://schemas.microsoft.com/office/drawing/2014/main" id="{10A4B252-73FC-9548-8026-6BF56DAE589F}"/>
              </a:ext>
            </a:extLst>
          </p:cNvPr>
          <p:cNvSpPr>
            <a:spLocks noGrp="1"/>
          </p:cNvSpPr>
          <p:nvPr>
            <p:ph type="body" sz="quarter" idx="13"/>
          </p:nvPr>
        </p:nvSpPr>
        <p:spPr>
          <a:xfrm>
            <a:off x="707118" y="1981200"/>
            <a:ext cx="10799082" cy="33527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10">
            <a:extLst>
              <a:ext uri="{FF2B5EF4-FFF2-40B4-BE49-F238E27FC236}">
                <a16:creationId xmlns:a16="http://schemas.microsoft.com/office/drawing/2014/main" id="{1B81DB5D-8127-F645-AF29-D67C6A5B3A95}"/>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9796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4" name="TextBox 3">
            <a:extLst>
              <a:ext uri="{FF2B5EF4-FFF2-40B4-BE49-F238E27FC236}">
                <a16:creationId xmlns:a16="http://schemas.microsoft.com/office/drawing/2014/main" id="{85DB87D9-7A5D-674E-9E84-9333ECCC038C}"/>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pic>
        <p:nvPicPr>
          <p:cNvPr id="5" name="Picture 4" descr="Logo, company name&#10;&#10;Description automatically generated">
            <a:extLst>
              <a:ext uri="{FF2B5EF4-FFF2-40B4-BE49-F238E27FC236}">
                <a16:creationId xmlns:a16="http://schemas.microsoft.com/office/drawing/2014/main" id="{D5820B6B-71B0-5840-9942-A38DAC08E1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sp>
        <p:nvSpPr>
          <p:cNvPr id="9" name="Slide Number Placeholder 5">
            <a:extLst>
              <a:ext uri="{FF2B5EF4-FFF2-40B4-BE49-F238E27FC236}">
                <a16:creationId xmlns:a16="http://schemas.microsoft.com/office/drawing/2014/main" id="{080384E8-830C-304A-825F-DF3114A00E1A}"/>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7" name="Freeform 6">
            <a:extLst>
              <a:ext uri="{FF2B5EF4-FFF2-40B4-BE49-F238E27FC236}">
                <a16:creationId xmlns:a16="http://schemas.microsoft.com/office/drawing/2014/main" id="{ACFC6FD5-44B6-554A-8EDF-698C528E9A9A}"/>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2760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64E4-FB0C-6949-AD20-696A302A9A0C}"/>
              </a:ext>
            </a:extLst>
          </p:cNvPr>
          <p:cNvSpPr>
            <a:spLocks noGrp="1"/>
          </p:cNvSpPr>
          <p:nvPr>
            <p:ph type="title"/>
          </p:nvPr>
        </p:nvSpPr>
        <p:spPr/>
        <p:txBody>
          <a:bodyPr/>
          <a:lstStyle/>
          <a:p>
            <a:r>
              <a:rPr lang="en-US" dirty="0"/>
              <a:t>Click to edit Master title style</a:t>
            </a:r>
          </a:p>
        </p:txBody>
      </p:sp>
      <p:sp>
        <p:nvSpPr>
          <p:cNvPr id="4" name="TextBox 3">
            <a:extLst>
              <a:ext uri="{FF2B5EF4-FFF2-40B4-BE49-F238E27FC236}">
                <a16:creationId xmlns:a16="http://schemas.microsoft.com/office/drawing/2014/main" id="{85DB87D9-7A5D-674E-9E84-9333ECCC038C}"/>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ontserrat" pitchFamily="2" charset="77"/>
              </a:rPr>
              <a:t>Ardent Mills Copyright © 2022 – Ardent Mills Confidential and Proprietary.</a:t>
            </a:r>
          </a:p>
        </p:txBody>
      </p:sp>
      <p:sp>
        <p:nvSpPr>
          <p:cNvPr id="9" name="Slide Number Placeholder 5">
            <a:extLst>
              <a:ext uri="{FF2B5EF4-FFF2-40B4-BE49-F238E27FC236}">
                <a16:creationId xmlns:a16="http://schemas.microsoft.com/office/drawing/2014/main" id="{080384E8-830C-304A-825F-DF3114A00E1A}"/>
              </a:ext>
            </a:extLst>
          </p:cNvPr>
          <p:cNvSpPr>
            <a:spLocks noGrp="1"/>
          </p:cNvSpPr>
          <p:nvPr>
            <p:ph type="sldNum" sz="quarter" idx="12"/>
          </p:nvPr>
        </p:nvSpPr>
        <p:spPr>
          <a:xfrm>
            <a:off x="707118" y="6248400"/>
            <a:ext cx="2578234" cy="365125"/>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5F1BBA-DD7D-B44D-8AC4-D96C8240F168}" type="slidenum">
              <a:rPr lang="en-US" smtClean="0"/>
              <a:pPr/>
              <a:t>‹#›</a:t>
            </a:fld>
            <a:endParaRPr lang="en-US" dirty="0"/>
          </a:p>
        </p:txBody>
      </p:sp>
      <p:sp>
        <p:nvSpPr>
          <p:cNvPr id="7" name="Freeform 6">
            <a:extLst>
              <a:ext uri="{FF2B5EF4-FFF2-40B4-BE49-F238E27FC236}">
                <a16:creationId xmlns:a16="http://schemas.microsoft.com/office/drawing/2014/main" id="{ACFC6FD5-44B6-554A-8EDF-698C528E9A9A}"/>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E2B46C90-35EE-48DB-BB55-229D33BA8A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3772" b="13276"/>
          <a:stretch/>
        </p:blipFill>
        <p:spPr>
          <a:xfrm>
            <a:off x="10166191" y="5949715"/>
            <a:ext cx="1703123" cy="731520"/>
          </a:xfrm>
          <a:prstGeom prst="rect">
            <a:avLst/>
          </a:prstGeom>
        </p:spPr>
      </p:pic>
    </p:spTree>
    <p:extLst>
      <p:ext uri="{BB962C8B-B14F-4D97-AF65-F5344CB8AC3E}">
        <p14:creationId xmlns:p14="http://schemas.microsoft.com/office/powerpoint/2010/main" val="3433164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image" Target="../media/image3.pn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2.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image" Target="../media/image5.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09CD098-C998-7546-B645-8F522AF138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0595591"/>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3">
            <a:extLst>
              <a:ext uri="{FF2B5EF4-FFF2-40B4-BE49-F238E27FC236}">
                <a16:creationId xmlns:a16="http://schemas.microsoft.com/office/drawing/2014/main" id="{948F4E9B-BD02-2C46-9FB6-C60ED963A4DF}"/>
              </a:ext>
            </a:extLst>
          </p:cNvPr>
          <p:cNvSpPr>
            <a:spLocks noGrp="1"/>
          </p:cNvSpPr>
          <p:nvPr>
            <p:ph type="title"/>
          </p:nvPr>
        </p:nvSpPr>
        <p:spPr>
          <a:xfrm>
            <a:off x="707118" y="722588"/>
            <a:ext cx="10799082" cy="867930"/>
          </a:xfrm>
          <a:prstGeom prst="rect">
            <a:avLst/>
          </a:prstGeom>
        </p:spPr>
        <p:txBody>
          <a:bodyPr vert="horz" wrap="square" lIns="0" tIns="45720" rIns="0" bIns="45720" rtlCol="0" anchor="ctr">
            <a:noAutofit/>
          </a:bodyPr>
          <a:lstStyle/>
          <a:p>
            <a:r>
              <a:rPr lang="en-US" dirty="0"/>
              <a:t>Click to edit Master title</a:t>
            </a:r>
          </a:p>
        </p:txBody>
      </p:sp>
      <p:pic>
        <p:nvPicPr>
          <p:cNvPr id="9" name="Picture 8">
            <a:extLst>
              <a:ext uri="{FF2B5EF4-FFF2-40B4-BE49-F238E27FC236}">
                <a16:creationId xmlns:a16="http://schemas.microsoft.com/office/drawing/2014/main" id="{D6E321F2-AB5F-D243-A2E1-8E5B13BE6E57}"/>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t="56575" r="156" b="313"/>
          <a:stretch/>
        </p:blipFill>
        <p:spPr>
          <a:xfrm>
            <a:off x="19050" y="3892064"/>
            <a:ext cx="12172950" cy="2965936"/>
          </a:xfrm>
          <a:prstGeom prst="rect">
            <a:avLst/>
          </a:prstGeom>
        </p:spPr>
      </p:pic>
      <p:pic>
        <p:nvPicPr>
          <p:cNvPr id="13" name="Picture 12" descr="Logo&#10;&#10;Description automatically generated">
            <a:extLst>
              <a:ext uri="{FF2B5EF4-FFF2-40B4-BE49-F238E27FC236}">
                <a16:creationId xmlns:a16="http://schemas.microsoft.com/office/drawing/2014/main" id="{90D30A62-14DB-F74C-A681-99594E6F45A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14" name="TextBox 13">
            <a:extLst>
              <a:ext uri="{FF2B5EF4-FFF2-40B4-BE49-F238E27FC236}">
                <a16:creationId xmlns:a16="http://schemas.microsoft.com/office/drawing/2014/main" id="{6427E92E-AE0A-E64B-8467-5C560E30EEB1}"/>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bg1">
                    <a:alpha val="65000"/>
                  </a:schemeClr>
                </a:solidFill>
                <a:latin typeface="Montserrat" pitchFamily="2" charset="77"/>
              </a:rPr>
              <a:t>Ardent Mills Copyright © 2022 – Ardent Mills Confidential and Proprietary.</a:t>
            </a:r>
          </a:p>
        </p:txBody>
      </p:sp>
      <p:sp>
        <p:nvSpPr>
          <p:cNvPr id="2" name="Text Placeholder 1">
            <a:extLst>
              <a:ext uri="{FF2B5EF4-FFF2-40B4-BE49-F238E27FC236}">
                <a16:creationId xmlns:a16="http://schemas.microsoft.com/office/drawing/2014/main" id="{1D596064-821B-4541-9DCB-E77396B00FC4}"/>
              </a:ext>
            </a:extLst>
          </p:cNvPr>
          <p:cNvSpPr>
            <a:spLocks noGrp="1"/>
          </p:cNvSpPr>
          <p:nvPr>
            <p:ph type="body" idx="1"/>
          </p:nvPr>
        </p:nvSpPr>
        <p:spPr>
          <a:xfrm>
            <a:off x="707118" y="1981200"/>
            <a:ext cx="10799082" cy="28103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reeform 9">
            <a:extLst>
              <a:ext uri="{FF2B5EF4-FFF2-40B4-BE49-F238E27FC236}">
                <a16:creationId xmlns:a16="http://schemas.microsoft.com/office/drawing/2014/main" id="{EC804452-35DC-E446-88C2-9F4BEB7675CA}"/>
              </a:ext>
            </a:extLst>
          </p:cNvPr>
          <p:cNvSpPr/>
          <p:nvPr userDrawn="1"/>
        </p:nvSpPr>
        <p:spPr>
          <a:xfrm rot="16200000">
            <a:off x="1107170" y="1176049"/>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43218928"/>
      </p:ext>
    </p:extLst>
  </p:cSld>
  <p:clrMap bg1="lt1" tx1="dk1" bg2="lt2" tx2="dk2" accent1="accent1" accent2="accent2" accent3="accent3" accent4="accent4" accent5="accent5" accent6="accent6" hlink="hlink" folHlink="folHlink"/>
  <p:sldLayoutIdLst>
    <p:sldLayoutId id="2147483726" r:id="rId1"/>
    <p:sldLayoutId id="2147483736" r:id="rId2"/>
    <p:sldLayoutId id="2147483742" r:id="rId3"/>
    <p:sldLayoutId id="2147483729" r:id="rId4"/>
    <p:sldLayoutId id="2147483728" r:id="rId5"/>
    <p:sldLayoutId id="2147483727" r:id="rId6"/>
    <p:sldLayoutId id="2147483737" r:id="rId7"/>
    <p:sldLayoutId id="2147483743" r:id="rId8"/>
    <p:sldLayoutId id="2147483730" r:id="rId9"/>
    <p:sldLayoutId id="2147483692" r:id="rId10"/>
    <p:sldLayoutId id="2147483693" r:id="rId11"/>
    <p:sldLayoutId id="2147483694" r:id="rId12"/>
    <p:sldLayoutId id="2147483740" r:id="rId13"/>
    <p:sldLayoutId id="2147483724" r:id="rId14"/>
    <p:sldLayoutId id="2147483725" r:id="rId15"/>
    <p:sldLayoutId id="2147483697" r:id="rId16"/>
    <p:sldLayoutId id="2147483704" r:id="rId17"/>
    <p:sldLayoutId id="2147483705" r:id="rId18"/>
    <p:sldLayoutId id="2147483706" r:id="rId19"/>
    <p:sldLayoutId id="2147483707" r:id="rId20"/>
    <p:sldLayoutId id="2147483710" r:id="rId21"/>
    <p:sldLayoutId id="2147483712" r:id="rId22"/>
  </p:sldLayoutIdLst>
  <p:hf hdr="0" ftr="0" dt="0"/>
  <p:txStyles>
    <p:titleStyle>
      <a:lvl1pPr algn="l" defTabSz="914400" rtl="0" eaLnBrk="1" latinLnBrk="0" hangingPunct="1">
        <a:lnSpc>
          <a:spcPct val="90000"/>
        </a:lnSpc>
        <a:spcBef>
          <a:spcPct val="0"/>
        </a:spcBef>
        <a:buNone/>
        <a:defRPr sz="2800" b="1" i="0" kern="1200">
          <a:solidFill>
            <a:schemeClr val="accent2"/>
          </a:solidFill>
          <a:latin typeface="Montserrat" pitchFamily="2" charset="77"/>
          <a:ea typeface="+mj-ea"/>
          <a:cs typeface="+mj-cs"/>
        </a:defRPr>
      </a:lvl1pPr>
    </p:titleStyle>
    <p:bodyStyle>
      <a:lvl1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2000" kern="1200">
          <a:solidFill>
            <a:schemeClr val="tx1"/>
          </a:solidFill>
          <a:latin typeface="Montserrat" pitchFamily="2" charset="77"/>
          <a:ea typeface="+mn-ea"/>
          <a:cs typeface="+mn-cs"/>
        </a:defRPr>
      </a:lvl1pPr>
      <a:lvl2pPr marL="36576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tx1"/>
          </a:solidFill>
          <a:latin typeface="Montserrat" pitchFamily="2" charset="77"/>
          <a:ea typeface="+mn-ea"/>
          <a:cs typeface="+mn-cs"/>
        </a:defRPr>
      </a:lvl2pPr>
      <a:lvl3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ontserrat" pitchFamily="2" charset="77"/>
          <a:ea typeface="+mn-ea"/>
          <a:cs typeface="+mn-cs"/>
        </a:defRPr>
      </a:lvl3pPr>
      <a:lvl4pPr marL="73152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1"/>
          </a:solidFill>
          <a:latin typeface="Montserrat" pitchFamily="2" charset="77"/>
          <a:ea typeface="+mn-ea"/>
          <a:cs typeface="+mn-cs"/>
        </a:defRPr>
      </a:lvl4pPr>
      <a:lvl5pPr marL="914400" indent="-182880" algn="l" defTabSz="914400" rtl="0" eaLnBrk="1" latinLnBrk="0" hangingPunct="1">
        <a:lnSpc>
          <a:spcPct val="100000"/>
        </a:lnSpc>
        <a:spcBef>
          <a:spcPts val="600"/>
        </a:spcBef>
        <a:buClr>
          <a:schemeClr val="accent2"/>
        </a:buClr>
        <a:buFont typeface="Arial" panose="020B0604020202020204" pitchFamily="34" charset="0"/>
        <a:buChar char="•"/>
        <a:defRPr sz="12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F26B43"/>
          </p15:clr>
        </p15:guide>
        <p15:guide id="4" pos="432" userDrawn="1">
          <p15:clr>
            <a:srgbClr val="F26B43"/>
          </p15:clr>
        </p15:guide>
        <p15:guide id="5" pos="7248" userDrawn="1">
          <p15:clr>
            <a:srgbClr val="F26B43"/>
          </p15:clr>
        </p15:guide>
        <p15:guide id="6" orient="horz" pos="432" userDrawn="1">
          <p15:clr>
            <a:srgbClr val="F26B43"/>
          </p15:clr>
        </p15:guide>
        <p15:guide id="7" orient="horz" pos="3840" userDrawn="1">
          <p15:clr>
            <a:srgbClr val="F26B43"/>
          </p15:clr>
        </p15:guide>
        <p15:guide id="8" orient="horz" pos="124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E293234-7D59-BE4C-B25C-106C587333D9}"/>
              </a:ext>
            </a:extLst>
          </p:cNvPr>
          <p:cNvSpPr txBox="1"/>
          <p:nvPr userDrawn="1"/>
        </p:nvSpPr>
        <p:spPr>
          <a:xfrm>
            <a:off x="685800" y="6307851"/>
            <a:ext cx="1066800" cy="246221"/>
          </a:xfrm>
          <a:prstGeom prst="rect">
            <a:avLst/>
          </a:prstGeom>
          <a:noFill/>
        </p:spPr>
        <p:txBody>
          <a:bodyPr wrap="square" lIns="0" tIns="0" rIns="0" bIns="0" rtlCol="0" anchor="ctr" anchorCtr="0">
            <a:noAutofit/>
          </a:bodyPr>
          <a:lstStyle/>
          <a:p>
            <a:fld id="{5C43708D-5317-294A-9409-AB7B5ABEC4E3}" type="slidenum">
              <a:rPr lang="en-US" sz="1000" b="0" i="0" smtClean="0">
                <a:solidFill>
                  <a:schemeClr val="tx2"/>
                </a:solidFill>
                <a:latin typeface="+mn-lt"/>
              </a:rPr>
              <a:t>‹#›</a:t>
            </a:fld>
            <a:endParaRPr lang="en-US" sz="1000" b="0" i="0" dirty="0">
              <a:solidFill>
                <a:schemeClr val="tx2"/>
              </a:solidFill>
              <a:latin typeface="+mn-lt"/>
            </a:endParaRPr>
          </a:p>
        </p:txBody>
      </p:sp>
      <p:sp>
        <p:nvSpPr>
          <p:cNvPr id="16" name="Footer Placeholder 15">
            <a:extLst>
              <a:ext uri="{FF2B5EF4-FFF2-40B4-BE49-F238E27FC236}">
                <a16:creationId xmlns:a16="http://schemas.microsoft.com/office/drawing/2014/main" id="{D89D085B-E7A9-624B-A1CE-B957744E9D1B}"/>
              </a:ext>
            </a:extLst>
          </p:cNvPr>
          <p:cNvSpPr>
            <a:spLocks noGrp="1"/>
          </p:cNvSpPr>
          <p:nvPr>
            <p:ph type="ftr" sz="quarter" idx="3"/>
          </p:nvPr>
        </p:nvSpPr>
        <p:spPr>
          <a:xfrm>
            <a:off x="685800" y="5894927"/>
            <a:ext cx="8305800" cy="353473"/>
          </a:xfrm>
          <a:prstGeom prst="rect">
            <a:avLst/>
          </a:prstGeom>
        </p:spPr>
        <p:txBody>
          <a:bodyPr vert="horz" lIns="0" tIns="0" rIns="0" bIns="0" rtlCol="0" anchor="b"/>
          <a:lstStyle>
            <a:lvl1pPr algn="l">
              <a:defRPr sz="700" b="0" i="0">
                <a:solidFill>
                  <a:schemeClr val="tx2"/>
                </a:solidFill>
                <a:latin typeface="+mn-lt"/>
              </a:defRPr>
            </a:lvl1pPr>
          </a:lstStyle>
          <a:p>
            <a:endParaRPr lang="en-US" dirty="0"/>
          </a:p>
        </p:txBody>
      </p:sp>
      <p:sp>
        <p:nvSpPr>
          <p:cNvPr id="19" name="Title Placeholder 18">
            <a:extLst>
              <a:ext uri="{FF2B5EF4-FFF2-40B4-BE49-F238E27FC236}">
                <a16:creationId xmlns:a16="http://schemas.microsoft.com/office/drawing/2014/main" id="{25BF0214-91D9-6E47-B17A-BEB84DAFDFF8}"/>
              </a:ext>
            </a:extLst>
          </p:cNvPr>
          <p:cNvSpPr>
            <a:spLocks noGrp="1"/>
          </p:cNvSpPr>
          <p:nvPr>
            <p:ph type="title"/>
          </p:nvPr>
        </p:nvSpPr>
        <p:spPr>
          <a:xfrm>
            <a:off x="689469" y="609600"/>
            <a:ext cx="10816731" cy="894098"/>
          </a:xfrm>
          <a:prstGeom prst="rect">
            <a:avLst/>
          </a:prstGeom>
        </p:spPr>
        <p:txBody>
          <a:bodyPr vert="horz" lIns="0" tIns="45720" rIns="0" bIns="45720" rtlCol="0" anchor="ctr">
            <a:noAutofit/>
          </a:bodyPr>
          <a:lstStyle/>
          <a:p>
            <a:r>
              <a:rPr lang="en-US" dirty="0"/>
              <a:t>Click to edit Master title style</a:t>
            </a:r>
          </a:p>
        </p:txBody>
      </p:sp>
      <p:sp>
        <p:nvSpPr>
          <p:cNvPr id="6" name="Freeform 5">
            <a:extLst>
              <a:ext uri="{FF2B5EF4-FFF2-40B4-BE49-F238E27FC236}">
                <a16:creationId xmlns:a16="http://schemas.microsoft.com/office/drawing/2014/main" id="{92097FF5-26CD-FE4D-AF48-F0FC937D7AE7}"/>
              </a:ext>
            </a:extLst>
          </p:cNvPr>
          <p:cNvSpPr/>
          <p:nvPr userDrawn="1"/>
        </p:nvSpPr>
        <p:spPr>
          <a:xfrm rot="16200000">
            <a:off x="1085850" y="1107973"/>
            <a:ext cx="63500" cy="863599"/>
          </a:xfrm>
          <a:custGeom>
            <a:avLst/>
            <a:gdLst>
              <a:gd name="connsiteX0" fmla="*/ 0 w 253110"/>
              <a:gd name="connsiteY0" fmla="*/ 0 h 2064733"/>
              <a:gd name="connsiteX1" fmla="*/ 253110 w 253110"/>
              <a:gd name="connsiteY1" fmla="*/ 0 h 2064733"/>
              <a:gd name="connsiteX2" fmla="*/ 253110 w 253110"/>
              <a:gd name="connsiteY2" fmla="*/ 1549449 h 2064733"/>
              <a:gd name="connsiteX3" fmla="*/ 253110 w 253110"/>
              <a:gd name="connsiteY3" fmla="*/ 1801808 h 2064733"/>
              <a:gd name="connsiteX4" fmla="*/ 253110 w 253110"/>
              <a:gd name="connsiteY4" fmla="*/ 2064733 h 2064733"/>
              <a:gd name="connsiteX5" fmla="*/ 206125 w 253110"/>
              <a:gd name="connsiteY5" fmla="*/ 2059997 h 2064733"/>
              <a:gd name="connsiteX6" fmla="*/ 5245 w 253110"/>
              <a:gd name="connsiteY6" fmla="*/ 1859117 h 2064733"/>
              <a:gd name="connsiteX7" fmla="*/ 0 w 253110"/>
              <a:gd name="connsiteY7" fmla="*/ 1807091 h 2064733"/>
              <a:gd name="connsiteX8" fmla="*/ 533 w 253110"/>
              <a:gd name="connsiteY8" fmla="*/ 1801808 h 2064733"/>
              <a:gd name="connsiteX9" fmla="*/ 0 w 253110"/>
              <a:gd name="connsiteY9" fmla="*/ 1801808 h 206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10" h="2064733">
                <a:moveTo>
                  <a:pt x="0" y="0"/>
                </a:moveTo>
                <a:lnTo>
                  <a:pt x="253110" y="0"/>
                </a:lnTo>
                <a:lnTo>
                  <a:pt x="253110" y="1549449"/>
                </a:lnTo>
                <a:lnTo>
                  <a:pt x="253110" y="1801808"/>
                </a:lnTo>
                <a:lnTo>
                  <a:pt x="253110" y="2064733"/>
                </a:lnTo>
                <a:lnTo>
                  <a:pt x="206125" y="2059997"/>
                </a:lnTo>
                <a:cubicBezTo>
                  <a:pt x="105294" y="2039364"/>
                  <a:pt x="25877" y="1959947"/>
                  <a:pt x="5245" y="1859117"/>
                </a:cubicBezTo>
                <a:lnTo>
                  <a:pt x="0" y="1807091"/>
                </a:lnTo>
                <a:lnTo>
                  <a:pt x="533" y="1801808"/>
                </a:lnTo>
                <a:lnTo>
                  <a:pt x="0" y="1801808"/>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 Placeholder 1">
            <a:extLst>
              <a:ext uri="{FF2B5EF4-FFF2-40B4-BE49-F238E27FC236}">
                <a16:creationId xmlns:a16="http://schemas.microsoft.com/office/drawing/2014/main" id="{5EF92F4C-8E0C-7C43-A699-128A1A21F97A}"/>
              </a:ext>
            </a:extLst>
          </p:cNvPr>
          <p:cNvSpPr>
            <a:spLocks noGrp="1"/>
          </p:cNvSpPr>
          <p:nvPr>
            <p:ph type="body" idx="1"/>
          </p:nvPr>
        </p:nvSpPr>
        <p:spPr>
          <a:xfrm>
            <a:off x="685801" y="1828800"/>
            <a:ext cx="10816728" cy="37338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A336A231-1F68-CD4E-BD3A-FBF0D6BAB240}"/>
              </a:ext>
            </a:extLst>
          </p:cNvPr>
          <p:cNvGrpSpPr/>
          <p:nvPr userDrawn="1"/>
        </p:nvGrpSpPr>
        <p:grpSpPr>
          <a:xfrm>
            <a:off x="8799235" y="5641975"/>
            <a:ext cx="3312525" cy="1131593"/>
            <a:chOff x="8799235" y="5641975"/>
            <a:chExt cx="3312525" cy="1131593"/>
          </a:xfrm>
        </p:grpSpPr>
        <p:sp>
          <p:nvSpPr>
            <p:cNvPr id="8" name="TextBox 7">
              <a:extLst>
                <a:ext uri="{FF2B5EF4-FFF2-40B4-BE49-F238E27FC236}">
                  <a16:creationId xmlns:a16="http://schemas.microsoft.com/office/drawing/2014/main" id="{1E7F7C59-6F7E-374C-8ED5-3ABC47443008}"/>
                </a:ext>
              </a:extLst>
            </p:cNvPr>
            <p:cNvSpPr txBox="1"/>
            <p:nvPr userDrawn="1"/>
          </p:nvSpPr>
          <p:spPr>
            <a:xfrm>
              <a:off x="8799235" y="6588902"/>
              <a:ext cx="3287125" cy="184666"/>
            </a:xfrm>
            <a:prstGeom prst="rect">
              <a:avLst/>
            </a:prstGeom>
            <a:noFill/>
          </p:spPr>
          <p:txBody>
            <a:bodyPr wrap="square" rtlCol="0">
              <a:spAutoFit/>
            </a:bodyPr>
            <a:lstStyle/>
            <a:p>
              <a:pPr algn="ctr"/>
              <a:r>
                <a:rPr lang="en-US" sz="600" dirty="0">
                  <a:solidFill>
                    <a:schemeClr val="tx2">
                      <a:alpha val="65000"/>
                    </a:schemeClr>
                  </a:solidFill>
                  <a:latin typeface="+mn-lt"/>
                </a:rPr>
                <a:t>Ardent Mills Copyright © 2021 – Ardent Mills Confidential and Proprietary.</a:t>
              </a:r>
            </a:p>
          </p:txBody>
        </p:sp>
        <p:pic>
          <p:nvPicPr>
            <p:cNvPr id="9" name="Picture 8" descr="Logo, company name&#10;&#10;Description automatically generated">
              <a:extLst>
                <a:ext uri="{FF2B5EF4-FFF2-40B4-BE49-F238E27FC236}">
                  <a16:creationId xmlns:a16="http://schemas.microsoft.com/office/drawing/2014/main" id="{C4205DB0-9EF0-1A40-BA3D-77F9C4731DD6}"/>
                </a:ext>
              </a:extLst>
            </p:cNvPr>
            <p:cNvPicPr>
              <a:picLocks noChangeAspect="1"/>
            </p:cNvPicPr>
            <p:nvPr userDrawn="1"/>
          </p:nvPicPr>
          <p:blipFill rotWithShape="1">
            <a:blip r:embed="rId37" cstate="screen">
              <a:extLst>
                <a:ext uri="{28A0092B-C50C-407E-A947-70E740481C1C}">
                  <a14:useLocalDpi xmlns:a14="http://schemas.microsoft.com/office/drawing/2010/main"/>
                </a:ext>
              </a:extLst>
            </a:blip>
            <a:srcRect t="43772" b="13276"/>
            <a:stretch/>
          </p:blipFill>
          <p:spPr>
            <a:xfrm>
              <a:off x="9874426" y="5641975"/>
              <a:ext cx="2237334" cy="960973"/>
            </a:xfrm>
            <a:prstGeom prst="rect">
              <a:avLst/>
            </a:prstGeom>
          </p:spPr>
        </p:pic>
      </p:grpSp>
    </p:spTree>
    <p:extLst>
      <p:ext uri="{BB962C8B-B14F-4D97-AF65-F5344CB8AC3E}">
        <p14:creationId xmlns:p14="http://schemas.microsoft.com/office/powerpoint/2010/main" val="8707208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Lst>
  <p:hf hdr="0" dt="0"/>
  <p:txStyles>
    <p:titleStyle>
      <a:lvl1pPr algn="l" defTabSz="914400" rtl="0" eaLnBrk="1" latinLnBrk="0" hangingPunct="1">
        <a:lnSpc>
          <a:spcPct val="90000"/>
        </a:lnSpc>
        <a:spcBef>
          <a:spcPct val="0"/>
        </a:spcBef>
        <a:buNone/>
        <a:defRPr sz="2800" b="1" i="0" kern="1200">
          <a:solidFill>
            <a:schemeClr val="accent1"/>
          </a:solidFill>
          <a:latin typeface="Montserrat" pitchFamily="2" charset="77"/>
          <a:ea typeface="+mj-ea"/>
          <a:cs typeface="+mj-cs"/>
        </a:defRPr>
      </a:lvl1pPr>
    </p:titleStyle>
    <p:bodyStyle>
      <a:lvl1pPr marL="0" indent="0" algn="l" defTabSz="914400" rtl="0" eaLnBrk="1" latinLnBrk="0" hangingPunct="1">
        <a:lnSpc>
          <a:spcPct val="100000"/>
        </a:lnSpc>
        <a:spcBef>
          <a:spcPts val="0"/>
        </a:spcBef>
        <a:spcAft>
          <a:spcPts val="600"/>
        </a:spcAft>
        <a:buClr>
          <a:schemeClr val="accent3"/>
        </a:buClr>
        <a:buFont typeface="Arial" panose="020B0604020202020204" pitchFamily="34" charset="0"/>
        <a:buNone/>
        <a:defRPr sz="1800" b="0" i="0" kern="1200">
          <a:solidFill>
            <a:schemeClr val="tx2"/>
          </a:solidFill>
          <a:latin typeface="+mn-lt"/>
          <a:ea typeface="+mn-ea"/>
          <a:cs typeface="+mn-cs"/>
        </a:defRPr>
      </a:lvl1pPr>
      <a:lvl2pPr marL="18288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600" b="0" i="0" kern="1200">
          <a:solidFill>
            <a:schemeClr val="tx2"/>
          </a:solidFill>
          <a:latin typeface="+mn-lt"/>
          <a:ea typeface="+mn-ea"/>
          <a:cs typeface="+mn-cs"/>
        </a:defRPr>
      </a:lvl2pPr>
      <a:lvl3pPr marL="365760" indent="-182880" algn="l" defTabSz="914400" rtl="0" eaLnBrk="1" latinLnBrk="0" hangingPunct="1">
        <a:lnSpc>
          <a:spcPct val="100000"/>
        </a:lnSpc>
        <a:spcBef>
          <a:spcPts val="0"/>
        </a:spcBef>
        <a:spcAft>
          <a:spcPts val="600"/>
        </a:spcAft>
        <a:buClr>
          <a:schemeClr val="accent3"/>
        </a:buClr>
        <a:buFont typeface="Arial"/>
        <a:buChar char="–"/>
        <a:defRPr sz="1400" b="0" i="0" kern="1200">
          <a:solidFill>
            <a:schemeClr val="tx2"/>
          </a:solidFill>
          <a:latin typeface="+mn-lt"/>
          <a:ea typeface="+mn-ea"/>
          <a:cs typeface="+mn-cs"/>
        </a:defRPr>
      </a:lvl3pPr>
      <a:lvl4pPr marL="548640" indent="-18288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200" b="0" i="0" kern="1200">
          <a:solidFill>
            <a:schemeClr val="tx2"/>
          </a:solidFill>
          <a:latin typeface="+mn-lt"/>
          <a:ea typeface="+mn-ea"/>
          <a:cs typeface="+mn-cs"/>
        </a:defRPr>
      </a:lvl4pPr>
      <a:lvl5pPr marL="731520" indent="-182880" algn="l" defTabSz="914400" rtl="0" eaLnBrk="1" latinLnBrk="0" hangingPunct="1">
        <a:lnSpc>
          <a:spcPct val="100000"/>
        </a:lnSpc>
        <a:spcBef>
          <a:spcPts val="0"/>
        </a:spcBef>
        <a:spcAft>
          <a:spcPts val="600"/>
        </a:spcAft>
        <a:buClr>
          <a:schemeClr val="accent3"/>
        </a:buClr>
        <a:buFont typeface="Arial"/>
        <a:buChar char="–"/>
        <a:defRPr sz="11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960">
          <p15:clr>
            <a:srgbClr val="F26B43"/>
          </p15:clr>
        </p15:guide>
        <p15:guide id="4" pos="432">
          <p15:clr>
            <a:srgbClr val="F26B43"/>
          </p15:clr>
        </p15:guide>
        <p15:guide id="6" orient="horz" pos="384">
          <p15:clr>
            <a:srgbClr val="F26B43"/>
          </p15:clr>
        </p15:guide>
        <p15:guide id="7" pos="7248">
          <p15:clr>
            <a:srgbClr val="F26B43"/>
          </p15:clr>
        </p15:guide>
        <p15:guide id="9" orient="horz" pos="3936">
          <p15:clr>
            <a:srgbClr val="F26B43"/>
          </p15:clr>
        </p15:guide>
        <p15:guide id="10" orient="horz" pos="1152">
          <p15:clr>
            <a:srgbClr val="F26B43"/>
          </p15:clr>
        </p15:guide>
        <p15:guide id="11" orient="horz" pos="3696">
          <p15:clr>
            <a:srgbClr val="F26B43"/>
          </p15:clr>
        </p15:guide>
        <p15:guide id="12" orient="horz" pos="35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chart" Target="../charts/char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C537803-12BB-40FA-BE77-A30D348E5401}"/>
              </a:ext>
            </a:extLst>
          </p:cNvPr>
          <p:cNvPicPr>
            <a:picLocks noChangeAspect="1"/>
          </p:cNvPicPr>
          <p:nvPr/>
        </p:nvPicPr>
        <p:blipFill>
          <a:blip r:embed="rId3"/>
          <a:stretch>
            <a:fillRect/>
          </a:stretch>
        </p:blipFill>
        <p:spPr>
          <a:xfrm>
            <a:off x="4218000" y="1873"/>
            <a:ext cx="7974000" cy="6852043"/>
          </a:xfrm>
          <a:prstGeom prst="rect">
            <a:avLst/>
          </a:prstGeom>
        </p:spPr>
      </p:pic>
      <p:sp>
        <p:nvSpPr>
          <p:cNvPr id="52" name="Rectangle 51">
            <a:extLst>
              <a:ext uri="{FF2B5EF4-FFF2-40B4-BE49-F238E27FC236}">
                <a16:creationId xmlns:a16="http://schemas.microsoft.com/office/drawing/2014/main" id="{02699AEB-E80D-C472-684D-92D98727C7C8}"/>
              </a:ext>
            </a:extLst>
          </p:cNvPr>
          <p:cNvSpPr/>
          <p:nvPr/>
        </p:nvSpPr>
        <p:spPr>
          <a:xfrm rot="10800000" flipH="1">
            <a:off x="-34540" y="-4082"/>
            <a:ext cx="12226540" cy="6858000"/>
          </a:xfrm>
          <a:prstGeom prst="rect">
            <a:avLst/>
          </a:prstGeom>
          <a:gradFill flip="none" rotWithShape="1">
            <a:gsLst>
              <a:gs pos="60000">
                <a:srgbClr val="FDFEFF">
                  <a:alpha val="89644"/>
                </a:srgbClr>
              </a:gs>
              <a:gs pos="52000">
                <a:schemeClr val="bg1">
                  <a:alpha val="99821"/>
                </a:schemeClr>
              </a:gs>
              <a:gs pos="83000">
                <a:schemeClr val="bg1">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600" dirty="0"/>
          </a:p>
        </p:txBody>
      </p:sp>
      <p:pic>
        <p:nvPicPr>
          <p:cNvPr id="5" name="Picture 4">
            <a:extLst>
              <a:ext uri="{FF2B5EF4-FFF2-40B4-BE49-F238E27FC236}">
                <a16:creationId xmlns:a16="http://schemas.microsoft.com/office/drawing/2014/main" id="{0416E7C4-6DF7-0C72-3333-804541F687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9219" t="56575" r="156" b="313"/>
          <a:stretch/>
        </p:blipFill>
        <p:spPr>
          <a:xfrm>
            <a:off x="7239000" y="3892064"/>
            <a:ext cx="4953000" cy="2965936"/>
          </a:xfrm>
          <a:prstGeom prst="rect">
            <a:avLst/>
          </a:prstGeom>
        </p:spPr>
      </p:pic>
      <p:pic>
        <p:nvPicPr>
          <p:cNvPr id="6" name="Picture 5" descr="Logo&#10;&#10;Description automatically generated">
            <a:extLst>
              <a:ext uri="{FF2B5EF4-FFF2-40B4-BE49-F238E27FC236}">
                <a16:creationId xmlns:a16="http://schemas.microsoft.com/office/drawing/2014/main" id="{7D82AAB8-DEB9-7A14-CFD9-DFD57EFC14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24977" y="5665566"/>
            <a:ext cx="2266950" cy="995246"/>
          </a:xfrm>
          <a:prstGeom prst="rect">
            <a:avLst/>
          </a:prstGeom>
        </p:spPr>
      </p:pic>
      <p:sp>
        <p:nvSpPr>
          <p:cNvPr id="7" name="TextBox 6">
            <a:extLst>
              <a:ext uri="{FF2B5EF4-FFF2-40B4-BE49-F238E27FC236}">
                <a16:creationId xmlns:a16="http://schemas.microsoft.com/office/drawing/2014/main" id="{173BBE37-B949-4B7E-AED2-2C89ABBEA2FD}"/>
              </a:ext>
            </a:extLst>
          </p:cNvPr>
          <p:cNvSpPr txBox="1"/>
          <p:nvPr/>
        </p:nvSpPr>
        <p:spPr>
          <a:xfrm>
            <a:off x="8799235" y="6588902"/>
            <a:ext cx="3287125"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65000"/>
                  </a:srgbClr>
                </a:solidFill>
                <a:effectLst/>
                <a:uLnTx/>
                <a:uFillTx/>
                <a:latin typeface="Montserrat" pitchFamily="2" charset="77"/>
                <a:ea typeface="+mn-ea"/>
                <a:cs typeface="+mn-cs"/>
              </a:rPr>
              <a:t>Ardent Mills Copyright © 2023 – Ardent Mills Confidential and Proprietary.</a:t>
            </a:r>
          </a:p>
        </p:txBody>
      </p:sp>
      <p:sp>
        <p:nvSpPr>
          <p:cNvPr id="47" name="Title 1">
            <a:extLst>
              <a:ext uri="{FF2B5EF4-FFF2-40B4-BE49-F238E27FC236}">
                <a16:creationId xmlns:a16="http://schemas.microsoft.com/office/drawing/2014/main" id="{81D56FEF-A3D4-4C78-AD7F-A2F367F3F357}"/>
              </a:ext>
            </a:extLst>
          </p:cNvPr>
          <p:cNvSpPr>
            <a:spLocks noGrp="1"/>
          </p:cNvSpPr>
          <p:nvPr>
            <p:ph type="title"/>
          </p:nvPr>
        </p:nvSpPr>
        <p:spPr>
          <a:xfrm>
            <a:off x="705855" y="366135"/>
            <a:ext cx="10802774" cy="867930"/>
          </a:xfrm>
        </p:spPr>
        <p:txBody>
          <a:bodyPr anchor="ctr" anchorCtr="0"/>
          <a:lstStyle/>
          <a:p>
            <a:r>
              <a:rPr lang="en-US" dirty="0"/>
              <a:t>What We’re Watching</a:t>
            </a:r>
            <a:br>
              <a:rPr lang="en-US" dirty="0"/>
            </a:br>
            <a:r>
              <a:rPr lang="en-US" sz="2000" dirty="0"/>
              <a:t>No. 09 – 2023</a:t>
            </a:r>
            <a:br>
              <a:rPr lang="en-US" sz="2000" b="0" dirty="0"/>
            </a:br>
            <a:r>
              <a:rPr lang="en-US" sz="600" b="0" dirty="0"/>
              <a:t> </a:t>
            </a:r>
            <a:endParaRPr lang="en-US" sz="1800" dirty="0"/>
          </a:p>
        </p:txBody>
      </p:sp>
      <p:sp>
        <p:nvSpPr>
          <p:cNvPr id="27" name="TextBox 26">
            <a:extLst>
              <a:ext uri="{FF2B5EF4-FFF2-40B4-BE49-F238E27FC236}">
                <a16:creationId xmlns:a16="http://schemas.microsoft.com/office/drawing/2014/main" id="{ED3E1DD8-FA70-C5B3-5C20-38A5F55DF85A}"/>
              </a:ext>
            </a:extLst>
          </p:cNvPr>
          <p:cNvSpPr txBox="1"/>
          <p:nvPr/>
        </p:nvSpPr>
        <p:spPr>
          <a:xfrm>
            <a:off x="685800" y="6307851"/>
            <a:ext cx="1066800" cy="246221"/>
          </a:xfrm>
          <a:prstGeom prst="rect">
            <a:avLst/>
          </a:prstGeom>
          <a:noFill/>
        </p:spPr>
        <p:txBody>
          <a:bodyPr wrap="square" lIns="0" tIns="0" rIns="0" bIns="0" rtlCol="0" anchor="ctr" anchorCtr="0">
            <a:noAutofit/>
          </a:bodyPr>
          <a:lstStyle/>
          <a:p>
            <a:fld id="{5C43708D-5317-294A-9409-AB7B5ABEC4E3}" type="slidenum">
              <a:rPr lang="en-US" sz="1000" b="0" i="0" smtClean="0">
                <a:solidFill>
                  <a:schemeClr val="tx2"/>
                </a:solidFill>
                <a:latin typeface="+mn-lt"/>
              </a:rPr>
              <a:t>1</a:t>
            </a:fld>
            <a:endParaRPr lang="en-US" sz="1000" b="0" i="0" dirty="0">
              <a:solidFill>
                <a:schemeClr val="tx2"/>
              </a:solidFill>
              <a:latin typeface="+mn-lt"/>
            </a:endParaRPr>
          </a:p>
        </p:txBody>
      </p:sp>
      <p:sp>
        <p:nvSpPr>
          <p:cNvPr id="2" name="Rectangle 1">
            <a:extLst>
              <a:ext uri="{FF2B5EF4-FFF2-40B4-BE49-F238E27FC236}">
                <a16:creationId xmlns:a16="http://schemas.microsoft.com/office/drawing/2014/main" id="{282F4437-7BAB-6339-C1C0-3F7A895121DA}"/>
              </a:ext>
            </a:extLst>
          </p:cNvPr>
          <p:cNvSpPr>
            <a:spLocks/>
          </p:cNvSpPr>
          <p:nvPr/>
        </p:nvSpPr>
        <p:spPr>
          <a:xfrm>
            <a:off x="-34540" y="1524000"/>
            <a:ext cx="7578340" cy="1152920"/>
          </a:xfrm>
          <a:prstGeom prst="rect">
            <a:avLst/>
          </a:prstGeom>
          <a:gradFill flip="none" rotWithShape="1">
            <a:gsLst>
              <a:gs pos="0">
                <a:schemeClr val="accent1">
                  <a:lumMod val="5000"/>
                  <a:lumOff val="95000"/>
                  <a:alpha val="34000"/>
                </a:schemeClr>
              </a:gs>
              <a:gs pos="67500">
                <a:srgbClr val="EF5323"/>
              </a:gs>
              <a:gs pos="22000">
                <a:schemeClr val="accent1">
                  <a:alpha val="8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7F7F7F"/>
              </a:solidFill>
              <a:latin typeface="Montserrat" pitchFamily="2" charset="77"/>
            </a:endParaRPr>
          </a:p>
        </p:txBody>
      </p:sp>
      <p:sp>
        <p:nvSpPr>
          <p:cNvPr id="4" name="Rectangle 3">
            <a:extLst>
              <a:ext uri="{FF2B5EF4-FFF2-40B4-BE49-F238E27FC236}">
                <a16:creationId xmlns:a16="http://schemas.microsoft.com/office/drawing/2014/main" id="{D637B0D9-608C-A1B5-2658-60B4B97D5BB7}"/>
              </a:ext>
            </a:extLst>
          </p:cNvPr>
          <p:cNvSpPr/>
          <p:nvPr/>
        </p:nvSpPr>
        <p:spPr>
          <a:xfrm>
            <a:off x="1014948" y="1708045"/>
            <a:ext cx="5690651" cy="784830"/>
          </a:xfrm>
          <a:prstGeom prst="rect">
            <a:avLst/>
          </a:prstGeom>
        </p:spPr>
        <p:txBody>
          <a:bodyPr wrap="square" lIns="0" tIns="0" rIns="0" bIns="0" anchor="ctr" anchorCtr="0">
            <a:spAutoFit/>
          </a:bodyPr>
          <a:lstStyle/>
          <a:p>
            <a:pPr defTabSz="457200">
              <a:defRPr/>
            </a:pPr>
            <a:r>
              <a:rPr kumimoji="0" lang="en-US" sz="1400" b="0" i="0" u="none" strike="noStrike" kern="0" cap="none" spc="0" normalizeH="0" baseline="0" noProof="0" dirty="0">
                <a:ln>
                  <a:noFill/>
                </a:ln>
                <a:solidFill>
                  <a:schemeClr val="bg1"/>
                </a:solidFill>
                <a:effectLst/>
                <a:uLnTx/>
                <a:uFillTx/>
                <a:latin typeface="Montserrat"/>
                <a:ea typeface="+mn-ea"/>
                <a:cs typeface="+mn-cs"/>
              </a:rPr>
              <a:t>Consumer priorities for what drives their food choices </a:t>
            </a:r>
            <a:br>
              <a:rPr lang="en-US" sz="1400" kern="0" dirty="0">
                <a:solidFill>
                  <a:schemeClr val="bg1"/>
                </a:solidFill>
                <a:latin typeface="Montserrat"/>
              </a:rPr>
            </a:br>
            <a:r>
              <a:rPr kumimoji="0" lang="en-US" sz="1400" b="0" i="0" u="none" strike="noStrike" kern="0" cap="none" spc="0" normalizeH="0" baseline="0" noProof="0" dirty="0">
                <a:ln>
                  <a:noFill/>
                </a:ln>
                <a:solidFill>
                  <a:schemeClr val="bg1"/>
                </a:solidFill>
                <a:effectLst/>
                <a:uLnTx/>
                <a:uFillTx/>
                <a:latin typeface="Montserrat"/>
                <a:ea typeface="+mn-ea"/>
                <a:cs typeface="+mn-cs"/>
              </a:rPr>
              <a:t>has evolved dynamically over the past several years.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Montserrat"/>
                <a:ea typeface="+mn-ea"/>
                <a:cs typeface="+mn-cs"/>
              </a:rPr>
              <a:t>The evolution will continue in 2024.</a:t>
            </a:r>
          </a:p>
        </p:txBody>
      </p:sp>
      <p:sp>
        <p:nvSpPr>
          <p:cNvPr id="13" name="Freeform: Shape 12">
            <a:extLst>
              <a:ext uri="{FF2B5EF4-FFF2-40B4-BE49-F238E27FC236}">
                <a16:creationId xmlns:a16="http://schemas.microsoft.com/office/drawing/2014/main" id="{1485885B-A1F6-2385-48F8-AF648E369261}"/>
              </a:ext>
            </a:extLst>
          </p:cNvPr>
          <p:cNvSpPr/>
          <p:nvPr/>
        </p:nvSpPr>
        <p:spPr>
          <a:xfrm>
            <a:off x="689469" y="1676399"/>
            <a:ext cx="68875" cy="848121"/>
          </a:xfrm>
          <a:custGeom>
            <a:avLst/>
            <a:gdLst>
              <a:gd name="connsiteX0" fmla="*/ 0 w 68875"/>
              <a:gd name="connsiteY0" fmla="*/ 0 h 934242"/>
              <a:gd name="connsiteX1" fmla="*/ 68875 w 68875"/>
              <a:gd name="connsiteY1" fmla="*/ 0 h 934242"/>
              <a:gd name="connsiteX2" fmla="*/ 68875 w 68875"/>
              <a:gd name="connsiteY2" fmla="*/ 241745 h 934242"/>
              <a:gd name="connsiteX3" fmla="*/ 68875 w 68875"/>
              <a:gd name="connsiteY3" fmla="*/ 415555 h 934242"/>
              <a:gd name="connsiteX4" fmla="*/ 68875 w 68875"/>
              <a:gd name="connsiteY4" fmla="*/ 469373 h 934242"/>
              <a:gd name="connsiteX5" fmla="*/ 68875 w 68875"/>
              <a:gd name="connsiteY5" fmla="*/ 493920 h 934242"/>
              <a:gd name="connsiteX6" fmla="*/ 68875 w 68875"/>
              <a:gd name="connsiteY6" fmla="*/ 525444 h 934242"/>
              <a:gd name="connsiteX7" fmla="*/ 68875 w 68875"/>
              <a:gd name="connsiteY7" fmla="*/ 533400 h 934242"/>
              <a:gd name="connsiteX8" fmla="*/ 68875 w 68875"/>
              <a:gd name="connsiteY8" fmla="*/ 824354 h 934242"/>
              <a:gd name="connsiteX9" fmla="*/ 68875 w 68875"/>
              <a:gd name="connsiteY9" fmla="*/ 878172 h 934242"/>
              <a:gd name="connsiteX10" fmla="*/ 68875 w 68875"/>
              <a:gd name="connsiteY10" fmla="*/ 934242 h 934242"/>
              <a:gd name="connsiteX11" fmla="*/ 56090 w 68875"/>
              <a:gd name="connsiteY11" fmla="*/ 933232 h 934242"/>
              <a:gd name="connsiteX12" fmla="*/ 1427 w 68875"/>
              <a:gd name="connsiteY12" fmla="*/ 890393 h 934242"/>
              <a:gd name="connsiteX13" fmla="*/ 0 w 68875"/>
              <a:gd name="connsiteY13" fmla="*/ 879298 h 934242"/>
              <a:gd name="connsiteX14" fmla="*/ 145 w 68875"/>
              <a:gd name="connsiteY14" fmla="*/ 878172 h 934242"/>
              <a:gd name="connsiteX15" fmla="*/ 0 w 68875"/>
              <a:gd name="connsiteY15" fmla="*/ 878172 h 934242"/>
              <a:gd name="connsiteX16" fmla="*/ 0 w 68875"/>
              <a:gd name="connsiteY16" fmla="*/ 533400 h 934242"/>
              <a:gd name="connsiteX17" fmla="*/ 0 w 68875"/>
              <a:gd name="connsiteY17" fmla="*/ 493920 h 934242"/>
              <a:gd name="connsiteX18" fmla="*/ 0 w 68875"/>
              <a:gd name="connsiteY18" fmla="*/ 470499 h 934242"/>
              <a:gd name="connsiteX19" fmla="*/ 0 w 68875"/>
              <a:gd name="connsiteY19" fmla="*/ 469373 h 934242"/>
              <a:gd name="connsiteX20" fmla="*/ 0 w 68875"/>
              <a:gd name="connsiteY20" fmla="*/ 241745 h 93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875" h="934242">
                <a:moveTo>
                  <a:pt x="0" y="0"/>
                </a:moveTo>
                <a:lnTo>
                  <a:pt x="68875" y="0"/>
                </a:lnTo>
                <a:lnTo>
                  <a:pt x="68875" y="241745"/>
                </a:lnTo>
                <a:lnTo>
                  <a:pt x="68875" y="415555"/>
                </a:lnTo>
                <a:lnTo>
                  <a:pt x="68875" y="469373"/>
                </a:lnTo>
                <a:lnTo>
                  <a:pt x="68875" y="493920"/>
                </a:lnTo>
                <a:lnTo>
                  <a:pt x="68875" y="525444"/>
                </a:lnTo>
                <a:lnTo>
                  <a:pt x="68875" y="533400"/>
                </a:lnTo>
                <a:lnTo>
                  <a:pt x="68875" y="824354"/>
                </a:lnTo>
                <a:lnTo>
                  <a:pt x="68875" y="878172"/>
                </a:lnTo>
                <a:lnTo>
                  <a:pt x="68875" y="934242"/>
                </a:lnTo>
                <a:lnTo>
                  <a:pt x="56090" y="933232"/>
                </a:lnTo>
                <a:cubicBezTo>
                  <a:pt x="28652" y="928832"/>
                  <a:pt x="7042" y="911896"/>
                  <a:pt x="1427" y="890393"/>
                </a:cubicBezTo>
                <a:lnTo>
                  <a:pt x="0" y="879298"/>
                </a:lnTo>
                <a:lnTo>
                  <a:pt x="145" y="878172"/>
                </a:lnTo>
                <a:lnTo>
                  <a:pt x="0" y="878172"/>
                </a:lnTo>
                <a:lnTo>
                  <a:pt x="0" y="533400"/>
                </a:lnTo>
                <a:lnTo>
                  <a:pt x="0" y="493920"/>
                </a:lnTo>
                <a:lnTo>
                  <a:pt x="0" y="470499"/>
                </a:lnTo>
                <a:lnTo>
                  <a:pt x="0" y="469373"/>
                </a:lnTo>
                <a:lnTo>
                  <a:pt x="0" y="241745"/>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7" name="Group 16">
            <a:extLst>
              <a:ext uri="{FF2B5EF4-FFF2-40B4-BE49-F238E27FC236}">
                <a16:creationId xmlns:a16="http://schemas.microsoft.com/office/drawing/2014/main" id="{6455CA85-D141-D7D6-3637-D71DBF5CB67D}"/>
              </a:ext>
            </a:extLst>
          </p:cNvPr>
          <p:cNvGrpSpPr/>
          <p:nvPr/>
        </p:nvGrpSpPr>
        <p:grpSpPr>
          <a:xfrm>
            <a:off x="685800" y="2880159"/>
            <a:ext cx="6019799" cy="687782"/>
            <a:chOff x="685800" y="3613150"/>
            <a:chExt cx="6019799" cy="687782"/>
          </a:xfrm>
        </p:grpSpPr>
        <p:sp>
          <p:nvSpPr>
            <p:cNvPr id="15" name="Content Placeholder 2">
              <a:extLst>
                <a:ext uri="{FF2B5EF4-FFF2-40B4-BE49-F238E27FC236}">
                  <a16:creationId xmlns:a16="http://schemas.microsoft.com/office/drawing/2014/main" id="{3B6E35E1-9D3C-C794-C2C8-52CA08495A03}"/>
                </a:ext>
              </a:extLst>
            </p:cNvPr>
            <p:cNvSpPr txBox="1">
              <a:spLocks/>
            </p:cNvSpPr>
            <p:nvPr/>
          </p:nvSpPr>
          <p:spPr>
            <a:xfrm>
              <a:off x="946075" y="3623824"/>
              <a:ext cx="5759524" cy="67710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7F7F7F"/>
                  </a:solidFill>
                  <a:effectLst/>
                  <a:uLnTx/>
                  <a:uFillTx/>
                  <a:latin typeface="Montserrat" pitchFamily="2" charset="77"/>
                  <a:ea typeface="+mn-ea"/>
                  <a:cs typeface="+mn-cs"/>
                </a:rPr>
                <a:t>Consumer expectations, or more accurately their requirements, for the food they choose is rising.   Next year consumers will continue to prioritize established attributes (e.g., great taste) but some factors will grow in importance (e.g., seeking what’s good for me) and some will have a new role of importance (e.g., safety). </a:t>
              </a:r>
            </a:p>
          </p:txBody>
        </p:sp>
        <p:sp>
          <p:nvSpPr>
            <p:cNvPr id="16" name="Graphic 13">
              <a:extLst>
                <a:ext uri="{FF2B5EF4-FFF2-40B4-BE49-F238E27FC236}">
                  <a16:creationId xmlns:a16="http://schemas.microsoft.com/office/drawing/2014/main" id="{A9D95C10-145F-69A2-5974-B3B817416C7A}"/>
                </a:ext>
              </a:extLst>
            </p:cNvPr>
            <p:cNvSpPr/>
            <p:nvPr/>
          </p:nvSpPr>
          <p:spPr>
            <a:xfrm>
              <a:off x="685800" y="3613150"/>
              <a:ext cx="145619" cy="206015"/>
            </a:xfrm>
            <a:custGeom>
              <a:avLst/>
              <a:gdLst>
                <a:gd name="connsiteX0" fmla="*/ 89561 w 178705"/>
                <a:gd name="connsiteY0" fmla="*/ 0 h 252823"/>
                <a:gd name="connsiteX1" fmla="*/ 92047 w 178705"/>
                <a:gd name="connsiteY1" fmla="*/ 1878 h 252823"/>
                <a:gd name="connsiteX2" fmla="*/ 146321 w 178705"/>
                <a:gd name="connsiteY2" fmla="*/ 54413 h 252823"/>
                <a:gd name="connsiteX3" fmla="*/ 176083 w 178705"/>
                <a:gd name="connsiteY3" fmla="*/ 105050 h 252823"/>
                <a:gd name="connsiteX4" fmla="*/ 161372 w 178705"/>
                <a:gd name="connsiteY4" fmla="*/ 178467 h 252823"/>
                <a:gd name="connsiteX5" fmla="*/ 137081 w 178705"/>
                <a:gd name="connsiteY5" fmla="*/ 206903 h 252823"/>
                <a:gd name="connsiteX6" fmla="*/ 92808 w 178705"/>
                <a:gd name="connsiteY6" fmla="*/ 249626 h 252823"/>
                <a:gd name="connsiteX7" fmla="*/ 89221 w 178705"/>
                <a:gd name="connsiteY7" fmla="*/ 252824 h 252823"/>
                <a:gd name="connsiteX8" fmla="*/ 88038 w 178705"/>
                <a:gd name="connsiteY8" fmla="*/ 252404 h 252823"/>
                <a:gd name="connsiteX9" fmla="*/ 25226 w 178705"/>
                <a:gd name="connsiteY9" fmla="*/ 190097 h 252823"/>
                <a:gd name="connsiteX10" fmla="*/ 1276 w 178705"/>
                <a:gd name="connsiteY10" fmla="*/ 141499 h 252823"/>
                <a:gd name="connsiteX11" fmla="*/ 11257 w 178705"/>
                <a:gd name="connsiteY11" fmla="*/ 83728 h 252823"/>
                <a:gd name="connsiteX12" fmla="*/ 39516 w 178705"/>
                <a:gd name="connsiteY12" fmla="*/ 47679 h 252823"/>
                <a:gd name="connsiteX13" fmla="*/ 87197 w 178705"/>
                <a:gd name="connsiteY13" fmla="*/ 1998 h 252823"/>
                <a:gd name="connsiteX14" fmla="*/ 89561 w 178705"/>
                <a:gd name="connsiteY14" fmla="*/ 0 h 25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705" h="252823">
                  <a:moveTo>
                    <a:pt x="89561" y="0"/>
                  </a:moveTo>
                  <a:cubicBezTo>
                    <a:pt x="90524" y="719"/>
                    <a:pt x="91365" y="1219"/>
                    <a:pt x="92047" y="1878"/>
                  </a:cubicBezTo>
                  <a:cubicBezTo>
                    <a:pt x="110185" y="19343"/>
                    <a:pt x="128563" y="36569"/>
                    <a:pt x="146321" y="54413"/>
                  </a:cubicBezTo>
                  <a:cubicBezTo>
                    <a:pt x="160491" y="68661"/>
                    <a:pt x="171293" y="85267"/>
                    <a:pt x="176083" y="105050"/>
                  </a:cubicBezTo>
                  <a:cubicBezTo>
                    <a:pt x="182517" y="131687"/>
                    <a:pt x="176925" y="156346"/>
                    <a:pt x="161372" y="178467"/>
                  </a:cubicBezTo>
                  <a:cubicBezTo>
                    <a:pt x="154237" y="188618"/>
                    <a:pt x="145800" y="198030"/>
                    <a:pt x="137081" y="206903"/>
                  </a:cubicBezTo>
                  <a:cubicBezTo>
                    <a:pt x="122711" y="221510"/>
                    <a:pt x="107599" y="235438"/>
                    <a:pt x="92808" y="249626"/>
                  </a:cubicBezTo>
                  <a:cubicBezTo>
                    <a:pt x="91626" y="250765"/>
                    <a:pt x="90343" y="251824"/>
                    <a:pt x="89221" y="252824"/>
                  </a:cubicBezTo>
                  <a:cubicBezTo>
                    <a:pt x="88640" y="252624"/>
                    <a:pt x="88239" y="252604"/>
                    <a:pt x="88038" y="252404"/>
                  </a:cubicBezTo>
                  <a:cubicBezTo>
                    <a:pt x="67014" y="231702"/>
                    <a:pt x="45489" y="211499"/>
                    <a:pt x="25226" y="190097"/>
                  </a:cubicBezTo>
                  <a:cubicBezTo>
                    <a:pt x="12500" y="176649"/>
                    <a:pt x="4423" y="160103"/>
                    <a:pt x="1276" y="141499"/>
                  </a:cubicBezTo>
                  <a:cubicBezTo>
                    <a:pt x="-2191" y="121036"/>
                    <a:pt x="1496" y="101873"/>
                    <a:pt x="11257" y="83728"/>
                  </a:cubicBezTo>
                  <a:cubicBezTo>
                    <a:pt x="18592" y="70080"/>
                    <a:pt x="28433" y="58370"/>
                    <a:pt x="39516" y="47679"/>
                  </a:cubicBezTo>
                  <a:cubicBezTo>
                    <a:pt x="55350" y="32392"/>
                    <a:pt x="71303" y="17205"/>
                    <a:pt x="87197" y="1998"/>
                  </a:cubicBezTo>
                  <a:cubicBezTo>
                    <a:pt x="87898" y="1339"/>
                    <a:pt x="88680" y="759"/>
                    <a:pt x="89561" y="0"/>
                  </a:cubicBezTo>
                  <a:close/>
                </a:path>
              </a:pathLst>
            </a:custGeom>
            <a:solidFill>
              <a:schemeClr val="accent3"/>
            </a:solidFill>
            <a:ln w="31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dirty="0">
                <a:ln>
                  <a:noFill/>
                </a:ln>
                <a:solidFill>
                  <a:srgbClr val="000000"/>
                </a:solidFill>
                <a:effectLst/>
                <a:uLnTx/>
                <a:uFillTx/>
                <a:latin typeface="Montserrat"/>
                <a:ea typeface="+mn-ea"/>
                <a:cs typeface="+mn-cs"/>
              </a:endParaRPr>
            </a:p>
          </p:txBody>
        </p:sp>
      </p:grpSp>
      <p:grpSp>
        <p:nvGrpSpPr>
          <p:cNvPr id="18" name="Group 17">
            <a:extLst>
              <a:ext uri="{FF2B5EF4-FFF2-40B4-BE49-F238E27FC236}">
                <a16:creationId xmlns:a16="http://schemas.microsoft.com/office/drawing/2014/main" id="{CF747DBB-BE40-94B0-FAFC-78B7946C6858}"/>
              </a:ext>
            </a:extLst>
          </p:cNvPr>
          <p:cNvGrpSpPr/>
          <p:nvPr/>
        </p:nvGrpSpPr>
        <p:grpSpPr>
          <a:xfrm>
            <a:off x="685800" y="3771181"/>
            <a:ext cx="6019799" cy="518505"/>
            <a:chOff x="685800" y="3613150"/>
            <a:chExt cx="6019799" cy="518505"/>
          </a:xfrm>
        </p:grpSpPr>
        <p:sp>
          <p:nvSpPr>
            <p:cNvPr id="19" name="Content Placeholder 2">
              <a:extLst>
                <a:ext uri="{FF2B5EF4-FFF2-40B4-BE49-F238E27FC236}">
                  <a16:creationId xmlns:a16="http://schemas.microsoft.com/office/drawing/2014/main" id="{12084880-5A6D-FF30-ABB5-AA9B7A3E98FB}"/>
                </a:ext>
              </a:extLst>
            </p:cNvPr>
            <p:cNvSpPr txBox="1">
              <a:spLocks/>
            </p:cNvSpPr>
            <p:nvPr/>
          </p:nvSpPr>
          <p:spPr>
            <a:xfrm>
              <a:off x="946075" y="3623824"/>
              <a:ext cx="5759524" cy="50783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7F7F7F"/>
                  </a:solidFill>
                  <a:effectLst/>
                  <a:uLnTx/>
                  <a:uFillTx/>
                  <a:latin typeface="Montserrat" pitchFamily="2" charset="77"/>
                  <a:ea typeface="+mn-ea"/>
                  <a:cs typeface="+mn-cs"/>
                </a:rPr>
                <a:t>Food industry stakeholders are keenly aware of the rising and diversifying bar being set by consumers and are focusing on innovation and communication efforts to keep pace, or even get ahead.</a:t>
              </a:r>
            </a:p>
          </p:txBody>
        </p:sp>
        <p:sp>
          <p:nvSpPr>
            <p:cNvPr id="20" name="Graphic 13">
              <a:extLst>
                <a:ext uri="{FF2B5EF4-FFF2-40B4-BE49-F238E27FC236}">
                  <a16:creationId xmlns:a16="http://schemas.microsoft.com/office/drawing/2014/main" id="{A381FEBA-11E0-E36B-89A9-37A7F25B6C1B}"/>
                </a:ext>
              </a:extLst>
            </p:cNvPr>
            <p:cNvSpPr/>
            <p:nvPr/>
          </p:nvSpPr>
          <p:spPr>
            <a:xfrm>
              <a:off x="685800" y="3613150"/>
              <a:ext cx="145619" cy="206015"/>
            </a:xfrm>
            <a:custGeom>
              <a:avLst/>
              <a:gdLst>
                <a:gd name="connsiteX0" fmla="*/ 89561 w 178705"/>
                <a:gd name="connsiteY0" fmla="*/ 0 h 252823"/>
                <a:gd name="connsiteX1" fmla="*/ 92047 w 178705"/>
                <a:gd name="connsiteY1" fmla="*/ 1878 h 252823"/>
                <a:gd name="connsiteX2" fmla="*/ 146321 w 178705"/>
                <a:gd name="connsiteY2" fmla="*/ 54413 h 252823"/>
                <a:gd name="connsiteX3" fmla="*/ 176083 w 178705"/>
                <a:gd name="connsiteY3" fmla="*/ 105050 h 252823"/>
                <a:gd name="connsiteX4" fmla="*/ 161372 w 178705"/>
                <a:gd name="connsiteY4" fmla="*/ 178467 h 252823"/>
                <a:gd name="connsiteX5" fmla="*/ 137081 w 178705"/>
                <a:gd name="connsiteY5" fmla="*/ 206903 h 252823"/>
                <a:gd name="connsiteX6" fmla="*/ 92808 w 178705"/>
                <a:gd name="connsiteY6" fmla="*/ 249626 h 252823"/>
                <a:gd name="connsiteX7" fmla="*/ 89221 w 178705"/>
                <a:gd name="connsiteY7" fmla="*/ 252824 h 252823"/>
                <a:gd name="connsiteX8" fmla="*/ 88038 w 178705"/>
                <a:gd name="connsiteY8" fmla="*/ 252404 h 252823"/>
                <a:gd name="connsiteX9" fmla="*/ 25226 w 178705"/>
                <a:gd name="connsiteY9" fmla="*/ 190097 h 252823"/>
                <a:gd name="connsiteX10" fmla="*/ 1276 w 178705"/>
                <a:gd name="connsiteY10" fmla="*/ 141499 h 252823"/>
                <a:gd name="connsiteX11" fmla="*/ 11257 w 178705"/>
                <a:gd name="connsiteY11" fmla="*/ 83728 h 252823"/>
                <a:gd name="connsiteX12" fmla="*/ 39516 w 178705"/>
                <a:gd name="connsiteY12" fmla="*/ 47679 h 252823"/>
                <a:gd name="connsiteX13" fmla="*/ 87197 w 178705"/>
                <a:gd name="connsiteY13" fmla="*/ 1998 h 252823"/>
                <a:gd name="connsiteX14" fmla="*/ 89561 w 178705"/>
                <a:gd name="connsiteY14" fmla="*/ 0 h 25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705" h="252823">
                  <a:moveTo>
                    <a:pt x="89561" y="0"/>
                  </a:moveTo>
                  <a:cubicBezTo>
                    <a:pt x="90524" y="719"/>
                    <a:pt x="91365" y="1219"/>
                    <a:pt x="92047" y="1878"/>
                  </a:cubicBezTo>
                  <a:cubicBezTo>
                    <a:pt x="110185" y="19343"/>
                    <a:pt x="128563" y="36569"/>
                    <a:pt x="146321" y="54413"/>
                  </a:cubicBezTo>
                  <a:cubicBezTo>
                    <a:pt x="160491" y="68661"/>
                    <a:pt x="171293" y="85267"/>
                    <a:pt x="176083" y="105050"/>
                  </a:cubicBezTo>
                  <a:cubicBezTo>
                    <a:pt x="182517" y="131687"/>
                    <a:pt x="176925" y="156346"/>
                    <a:pt x="161372" y="178467"/>
                  </a:cubicBezTo>
                  <a:cubicBezTo>
                    <a:pt x="154237" y="188618"/>
                    <a:pt x="145800" y="198030"/>
                    <a:pt x="137081" y="206903"/>
                  </a:cubicBezTo>
                  <a:cubicBezTo>
                    <a:pt x="122711" y="221510"/>
                    <a:pt x="107599" y="235438"/>
                    <a:pt x="92808" y="249626"/>
                  </a:cubicBezTo>
                  <a:cubicBezTo>
                    <a:pt x="91626" y="250765"/>
                    <a:pt x="90343" y="251824"/>
                    <a:pt x="89221" y="252824"/>
                  </a:cubicBezTo>
                  <a:cubicBezTo>
                    <a:pt x="88640" y="252624"/>
                    <a:pt x="88239" y="252604"/>
                    <a:pt x="88038" y="252404"/>
                  </a:cubicBezTo>
                  <a:cubicBezTo>
                    <a:pt x="67014" y="231702"/>
                    <a:pt x="45489" y="211499"/>
                    <a:pt x="25226" y="190097"/>
                  </a:cubicBezTo>
                  <a:cubicBezTo>
                    <a:pt x="12500" y="176649"/>
                    <a:pt x="4423" y="160103"/>
                    <a:pt x="1276" y="141499"/>
                  </a:cubicBezTo>
                  <a:cubicBezTo>
                    <a:pt x="-2191" y="121036"/>
                    <a:pt x="1496" y="101873"/>
                    <a:pt x="11257" y="83728"/>
                  </a:cubicBezTo>
                  <a:cubicBezTo>
                    <a:pt x="18592" y="70080"/>
                    <a:pt x="28433" y="58370"/>
                    <a:pt x="39516" y="47679"/>
                  </a:cubicBezTo>
                  <a:cubicBezTo>
                    <a:pt x="55350" y="32392"/>
                    <a:pt x="71303" y="17205"/>
                    <a:pt x="87197" y="1998"/>
                  </a:cubicBezTo>
                  <a:cubicBezTo>
                    <a:pt x="87898" y="1339"/>
                    <a:pt x="88680" y="759"/>
                    <a:pt x="89561" y="0"/>
                  </a:cubicBezTo>
                  <a:close/>
                </a:path>
              </a:pathLst>
            </a:custGeom>
            <a:solidFill>
              <a:schemeClr val="accent3"/>
            </a:solidFill>
            <a:ln w="31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dirty="0">
                <a:ln>
                  <a:noFill/>
                </a:ln>
                <a:solidFill>
                  <a:srgbClr val="000000"/>
                </a:solidFill>
                <a:effectLst/>
                <a:uLnTx/>
                <a:uFillTx/>
                <a:latin typeface="Montserrat"/>
                <a:ea typeface="+mn-ea"/>
                <a:cs typeface="+mn-cs"/>
              </a:endParaRPr>
            </a:p>
          </p:txBody>
        </p:sp>
      </p:grpSp>
      <p:cxnSp>
        <p:nvCxnSpPr>
          <p:cNvPr id="3" name="Straight Connector 2">
            <a:extLst>
              <a:ext uri="{FF2B5EF4-FFF2-40B4-BE49-F238E27FC236}">
                <a16:creationId xmlns:a16="http://schemas.microsoft.com/office/drawing/2014/main" id="{DE207FD9-90D4-8DD3-BC77-7684F0E5AB87}"/>
              </a:ext>
            </a:extLst>
          </p:cNvPr>
          <p:cNvCxnSpPr>
            <a:cxnSpLocks/>
          </p:cNvCxnSpPr>
          <p:nvPr/>
        </p:nvCxnSpPr>
        <p:spPr>
          <a:xfrm>
            <a:off x="685800" y="4475521"/>
            <a:ext cx="601979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810947E-36EF-ED81-7238-39B1C93827A9}"/>
              </a:ext>
            </a:extLst>
          </p:cNvPr>
          <p:cNvGrpSpPr/>
          <p:nvPr/>
        </p:nvGrpSpPr>
        <p:grpSpPr>
          <a:xfrm>
            <a:off x="685800" y="4661356"/>
            <a:ext cx="6019799" cy="1717704"/>
            <a:chOff x="996023" y="4661356"/>
            <a:chExt cx="5932755" cy="1717704"/>
          </a:xfrm>
        </p:grpSpPr>
        <p:sp>
          <p:nvSpPr>
            <p:cNvPr id="10" name="TextBox 9">
              <a:extLst>
                <a:ext uri="{FF2B5EF4-FFF2-40B4-BE49-F238E27FC236}">
                  <a16:creationId xmlns:a16="http://schemas.microsoft.com/office/drawing/2014/main" id="{70710315-855D-B9A4-EF12-36DE9C2871B7}"/>
                </a:ext>
              </a:extLst>
            </p:cNvPr>
            <p:cNvSpPr txBox="1"/>
            <p:nvPr/>
          </p:nvSpPr>
          <p:spPr>
            <a:xfrm>
              <a:off x="996023" y="4932510"/>
              <a:ext cx="5932755" cy="1446550"/>
            </a:xfrm>
            <a:prstGeom prst="rect">
              <a:avLst/>
            </a:prstGeom>
            <a:noFill/>
          </p:spPr>
          <p:txBody>
            <a:bodyPr wrap="square" lIns="0" tIns="0" rIns="0" bIns="0">
              <a:spAutoFit/>
            </a:bodyPr>
            <a:lstStyle/>
            <a:p>
              <a:pPr marL="182880" marR="0" lvl="0" indent="-182880" defTabSz="456640" eaLnBrk="1" fontAlgn="auto" latinLnBrk="0" hangingPunct="1">
                <a:lnSpc>
                  <a:spcPct val="100000"/>
                </a:lnSpc>
                <a:spcBef>
                  <a:spcPts val="300"/>
                </a:spcBef>
                <a:spcAft>
                  <a:spcPts val="300"/>
                </a:spcAft>
                <a:buClr>
                  <a:schemeClr val="accent2"/>
                </a:buClr>
                <a:buSzTx/>
                <a:buFont typeface="Arial" panose="020B0604020202020204" pitchFamily="34" charset="0"/>
                <a:buChar char="•"/>
                <a:tabLst/>
                <a:defRPr/>
              </a:pPr>
              <a:r>
                <a:rPr kumimoji="0" lang="en-US" sz="1050" i="0" u="none" strike="noStrike" kern="0" cap="none" spc="0" normalizeH="0" baseline="0" noProof="0" dirty="0">
                  <a:ln>
                    <a:noFill/>
                  </a:ln>
                  <a:solidFill>
                    <a:schemeClr val="tx2"/>
                  </a:solidFill>
                  <a:effectLst/>
                  <a:uLnTx/>
                  <a:uFillTx/>
                  <a:latin typeface="Montserrat" panose="00000500000000000000" pitchFamily="2" charset="0"/>
                </a:rPr>
                <a:t>Wellness attributes will remain a key emerging priority, but great taste </a:t>
              </a:r>
              <a:r>
                <a:rPr lang="en-US" sz="1050" kern="0" dirty="0">
                  <a:solidFill>
                    <a:schemeClr val="tx2"/>
                  </a:solidFill>
                  <a:latin typeface="Montserrat" panose="00000500000000000000" pitchFamily="2" charset="0"/>
                </a:rPr>
                <a:t>remains</a:t>
              </a:r>
              <a:r>
                <a:rPr kumimoji="0" lang="en-US" sz="1050" i="0" u="none" strike="noStrike" kern="0" cap="none" spc="0" normalizeH="0" baseline="0" noProof="0" dirty="0">
                  <a:ln>
                    <a:noFill/>
                  </a:ln>
                  <a:solidFill>
                    <a:schemeClr val="tx2"/>
                  </a:solidFill>
                  <a:effectLst/>
                  <a:uLnTx/>
                  <a:uFillTx/>
                  <a:latin typeface="Montserrat" panose="00000500000000000000" pitchFamily="2" charset="0"/>
                </a:rPr>
                <a:t> table-stakes.  Developing products that deliver a combination of the two will be the ideal combination.</a:t>
              </a:r>
            </a:p>
            <a:p>
              <a:pPr marL="182880" marR="0" lvl="0" indent="-182880" defTabSz="456640" eaLnBrk="1" fontAlgn="auto" latinLnBrk="0" hangingPunct="1">
                <a:lnSpc>
                  <a:spcPct val="100000"/>
                </a:lnSpc>
                <a:spcBef>
                  <a:spcPts val="300"/>
                </a:spcBef>
                <a:spcAft>
                  <a:spcPts val="300"/>
                </a:spcAft>
                <a:buClr>
                  <a:schemeClr val="accent2"/>
                </a:buClr>
                <a:buSzTx/>
                <a:buFont typeface="Arial" panose="020B0604020202020204" pitchFamily="34" charset="0"/>
                <a:buChar char="•"/>
                <a:tabLst/>
                <a:defRPr/>
              </a:pPr>
              <a:r>
                <a:rPr kumimoji="0" lang="en-US" sz="1050" i="0" u="none" strike="noStrike" kern="0" cap="none" spc="0" normalizeH="0" baseline="0" noProof="0" dirty="0">
                  <a:ln>
                    <a:noFill/>
                  </a:ln>
                  <a:solidFill>
                    <a:schemeClr val="tx2"/>
                  </a:solidFill>
                  <a:effectLst/>
                  <a:uLnTx/>
                  <a:uFillTx/>
                  <a:latin typeface="Montserrat" panose="00000500000000000000" pitchFamily="2" charset="0"/>
                </a:rPr>
                <a:t>Innovate with ingredients that deliver against highly-valued attributes, but that also support in-demand claims and positionings.</a:t>
              </a:r>
            </a:p>
            <a:p>
              <a:pPr marL="182880" marR="0" lvl="0" indent="-182880" defTabSz="456640" eaLnBrk="1" fontAlgn="auto" latinLnBrk="0" hangingPunct="1">
                <a:lnSpc>
                  <a:spcPct val="100000"/>
                </a:lnSpc>
                <a:spcBef>
                  <a:spcPts val="300"/>
                </a:spcBef>
                <a:spcAft>
                  <a:spcPts val="300"/>
                </a:spcAft>
                <a:buClr>
                  <a:schemeClr val="accent2"/>
                </a:buClr>
                <a:buSzTx/>
                <a:buFont typeface="Arial" panose="020B0604020202020204" pitchFamily="34" charset="0"/>
                <a:buChar char="•"/>
                <a:tabLst/>
                <a:defRPr/>
              </a:pPr>
              <a:r>
                <a:rPr kumimoji="0" lang="en-US" sz="1050" i="0" u="none" strike="noStrike" kern="0" cap="none" spc="0" normalizeH="0" baseline="0" noProof="0" dirty="0">
                  <a:ln>
                    <a:noFill/>
                  </a:ln>
                  <a:solidFill>
                    <a:schemeClr val="tx2"/>
                  </a:solidFill>
                  <a:effectLst/>
                  <a:uLnTx/>
                  <a:uFillTx/>
                  <a:latin typeface="Montserrat" panose="00000500000000000000" pitchFamily="2" charset="0"/>
                </a:rPr>
                <a:t>Connect with consumer interests beyond the eating experience – value for the money (different than just low-priced), safety and  convenience will </a:t>
              </a:r>
              <a:r>
                <a:rPr kumimoji="0" lang="en-US" sz="1050" i="0" u="none" strike="noStrike" kern="0" cap="none" spc="0" normalizeH="0" baseline="0" noProof="0">
                  <a:ln>
                    <a:noFill/>
                  </a:ln>
                  <a:solidFill>
                    <a:schemeClr val="tx2"/>
                  </a:solidFill>
                  <a:effectLst/>
                  <a:uLnTx/>
                  <a:uFillTx/>
                  <a:latin typeface="Montserrat" panose="00000500000000000000" pitchFamily="2" charset="0"/>
                </a:rPr>
                <a:t>be three </a:t>
              </a:r>
              <a:r>
                <a:rPr kumimoji="0" lang="en-US" sz="1050" i="0" u="none" strike="noStrike" kern="0" cap="none" spc="0" normalizeH="0" baseline="0" noProof="0" dirty="0">
                  <a:ln>
                    <a:noFill/>
                  </a:ln>
                  <a:solidFill>
                    <a:schemeClr val="tx2"/>
                  </a:solidFill>
                  <a:effectLst/>
                  <a:uLnTx/>
                  <a:uFillTx/>
                  <a:latin typeface="Montserrat" panose="00000500000000000000" pitchFamily="2" charset="0"/>
                </a:rPr>
                <a:t>characteristics with strong influence in 2024.</a:t>
              </a:r>
            </a:p>
          </p:txBody>
        </p:sp>
        <p:sp>
          <p:nvSpPr>
            <p:cNvPr id="11" name="TextBox 10">
              <a:extLst>
                <a:ext uri="{FF2B5EF4-FFF2-40B4-BE49-F238E27FC236}">
                  <a16:creationId xmlns:a16="http://schemas.microsoft.com/office/drawing/2014/main" id="{A180A973-9895-4577-E79C-EF0BD801D28D}"/>
                </a:ext>
              </a:extLst>
            </p:cNvPr>
            <p:cNvSpPr txBox="1"/>
            <p:nvPr/>
          </p:nvSpPr>
          <p:spPr>
            <a:xfrm>
              <a:off x="1064972" y="4661356"/>
              <a:ext cx="5794856" cy="215444"/>
            </a:xfrm>
            <a:prstGeom prst="rect">
              <a:avLst/>
            </a:prstGeom>
            <a:noFill/>
          </p:spPr>
          <p:txBody>
            <a:bodyPr wrap="square" lIns="0" tIns="0" rIns="0" bIns="0">
              <a:spAutoFit/>
            </a:bodyPr>
            <a:lstStyle/>
            <a:p>
              <a:pPr marL="0" marR="0" lvl="0" indent="0" defTabSz="456640" eaLnBrk="1" fontAlgn="auto" latinLnBrk="0" hangingPunct="1">
                <a:lnSpc>
                  <a:spcPct val="100000"/>
                </a:lnSpc>
                <a:spcBef>
                  <a:spcPts val="599"/>
                </a:spcBef>
                <a:spcAft>
                  <a:spcPts val="0"/>
                </a:spcAft>
                <a:buClrTx/>
                <a:buSzTx/>
                <a:buFontTx/>
                <a:buNone/>
                <a:tabLst/>
                <a:defRPr/>
              </a:pPr>
              <a:r>
                <a:rPr lang="en-US" sz="1400" b="1" kern="0" dirty="0">
                  <a:solidFill>
                    <a:schemeClr val="tx2"/>
                  </a:solidFill>
                  <a:latin typeface="Montserrat" panose="00000500000000000000" pitchFamily="2" charset="0"/>
                </a:rPr>
                <a:t>Implications and Opportunities:</a:t>
              </a:r>
            </a:p>
          </p:txBody>
        </p:sp>
      </p:grpSp>
    </p:spTree>
    <p:extLst>
      <p:ext uri="{BB962C8B-B14F-4D97-AF65-F5344CB8AC3E}">
        <p14:creationId xmlns:p14="http://schemas.microsoft.com/office/powerpoint/2010/main" val="3583954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F4C210B7-3E11-7FD5-BAE1-58C67EAC9F15}"/>
              </a:ext>
            </a:extLst>
          </p:cNvPr>
          <p:cNvGrpSpPr/>
          <p:nvPr/>
        </p:nvGrpSpPr>
        <p:grpSpPr>
          <a:xfrm>
            <a:off x="3173" y="0"/>
            <a:ext cx="12192000" cy="1600200"/>
            <a:chOff x="3173" y="0"/>
            <a:chExt cx="12192000" cy="1600200"/>
          </a:xfrm>
        </p:grpSpPr>
        <p:pic>
          <p:nvPicPr>
            <p:cNvPr id="5" name="Picture 4">
              <a:extLst>
                <a:ext uri="{FF2B5EF4-FFF2-40B4-BE49-F238E27FC236}">
                  <a16:creationId xmlns:a16="http://schemas.microsoft.com/office/drawing/2014/main" id="{789620BB-39B2-E80C-7D78-033A765D591A}"/>
                </a:ext>
              </a:extLst>
            </p:cNvPr>
            <p:cNvPicPr>
              <a:picLocks noChangeAspect="1"/>
            </p:cNvPicPr>
            <p:nvPr/>
          </p:nvPicPr>
          <p:blipFill rotWithShape="1">
            <a:blip r:embed="rId3"/>
            <a:srcRect t="9616" b="11458"/>
            <a:stretch/>
          </p:blipFill>
          <p:spPr>
            <a:xfrm>
              <a:off x="3173" y="0"/>
              <a:ext cx="12192000" cy="1600200"/>
            </a:xfrm>
            <a:prstGeom prst="rect">
              <a:avLst/>
            </a:prstGeom>
            <a:noFill/>
          </p:spPr>
        </p:pic>
        <p:sp>
          <p:nvSpPr>
            <p:cNvPr id="6" name="Rectangle 5">
              <a:extLst>
                <a:ext uri="{FF2B5EF4-FFF2-40B4-BE49-F238E27FC236}">
                  <a16:creationId xmlns:a16="http://schemas.microsoft.com/office/drawing/2014/main" id="{559BE1AC-FAA6-731D-5188-0E38799B14B4}"/>
                </a:ext>
              </a:extLst>
            </p:cNvPr>
            <p:cNvSpPr/>
            <p:nvPr/>
          </p:nvSpPr>
          <p:spPr>
            <a:xfrm>
              <a:off x="3173" y="0"/>
              <a:ext cx="12192000" cy="1600200"/>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reeform: Shape 3">
            <a:extLst>
              <a:ext uri="{FF2B5EF4-FFF2-40B4-BE49-F238E27FC236}">
                <a16:creationId xmlns:a16="http://schemas.microsoft.com/office/drawing/2014/main" id="{74F006DA-DD71-A9C2-0829-EED22FF2F435}"/>
              </a:ext>
            </a:extLst>
          </p:cNvPr>
          <p:cNvSpPr/>
          <p:nvPr/>
        </p:nvSpPr>
        <p:spPr>
          <a:xfrm>
            <a:off x="5181600" y="379838"/>
            <a:ext cx="60884" cy="750462"/>
          </a:xfrm>
          <a:custGeom>
            <a:avLst/>
            <a:gdLst>
              <a:gd name="connsiteX0" fmla="*/ 0 w 60884"/>
              <a:gd name="connsiteY0" fmla="*/ 0 h 905075"/>
              <a:gd name="connsiteX1" fmla="*/ 60884 w 60884"/>
              <a:gd name="connsiteY1" fmla="*/ 0 h 905075"/>
              <a:gd name="connsiteX2" fmla="*/ 60884 w 60884"/>
              <a:gd name="connsiteY2" fmla="*/ 321554 h 905075"/>
              <a:gd name="connsiteX3" fmla="*/ 60884 w 60884"/>
              <a:gd name="connsiteY3" fmla="*/ 437895 h 905075"/>
              <a:gd name="connsiteX4" fmla="*/ 60884 w 60884"/>
              <a:gd name="connsiteY4" fmla="*/ 509215 h 905075"/>
              <a:gd name="connsiteX5" fmla="*/ 60884 w 60884"/>
              <a:gd name="connsiteY5" fmla="*/ 583521 h 905075"/>
              <a:gd name="connsiteX6" fmla="*/ 60884 w 60884"/>
              <a:gd name="connsiteY6" fmla="*/ 759449 h 905075"/>
              <a:gd name="connsiteX7" fmla="*/ 60884 w 60884"/>
              <a:gd name="connsiteY7" fmla="*/ 830769 h 905075"/>
              <a:gd name="connsiteX8" fmla="*/ 60884 w 60884"/>
              <a:gd name="connsiteY8" fmla="*/ 905075 h 905075"/>
              <a:gd name="connsiteX9" fmla="*/ 49582 w 60884"/>
              <a:gd name="connsiteY9" fmla="*/ 903737 h 905075"/>
              <a:gd name="connsiteX10" fmla="*/ 1262 w 60884"/>
              <a:gd name="connsiteY10" fmla="*/ 846965 h 905075"/>
              <a:gd name="connsiteX11" fmla="*/ 0 w 60884"/>
              <a:gd name="connsiteY11" fmla="*/ 832262 h 905075"/>
              <a:gd name="connsiteX12" fmla="*/ 128 w 60884"/>
              <a:gd name="connsiteY12" fmla="*/ 830769 h 905075"/>
              <a:gd name="connsiteX13" fmla="*/ 0 w 60884"/>
              <a:gd name="connsiteY13" fmla="*/ 830769 h 905075"/>
              <a:gd name="connsiteX14" fmla="*/ 0 w 60884"/>
              <a:gd name="connsiteY14" fmla="*/ 510708 h 905075"/>
              <a:gd name="connsiteX15" fmla="*/ 0 w 60884"/>
              <a:gd name="connsiteY15" fmla="*/ 509215 h 905075"/>
              <a:gd name="connsiteX16" fmla="*/ 0 w 60884"/>
              <a:gd name="connsiteY16" fmla="*/ 321554 h 90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84" h="905075">
                <a:moveTo>
                  <a:pt x="0" y="0"/>
                </a:moveTo>
                <a:lnTo>
                  <a:pt x="60884" y="0"/>
                </a:lnTo>
                <a:lnTo>
                  <a:pt x="60884" y="321554"/>
                </a:lnTo>
                <a:lnTo>
                  <a:pt x="60884" y="437895"/>
                </a:lnTo>
                <a:lnTo>
                  <a:pt x="60884" y="509215"/>
                </a:lnTo>
                <a:lnTo>
                  <a:pt x="60884" y="583521"/>
                </a:lnTo>
                <a:lnTo>
                  <a:pt x="60884" y="759449"/>
                </a:lnTo>
                <a:lnTo>
                  <a:pt x="60884" y="830769"/>
                </a:lnTo>
                <a:lnTo>
                  <a:pt x="60884" y="905075"/>
                </a:lnTo>
                <a:lnTo>
                  <a:pt x="49582" y="903737"/>
                </a:lnTo>
                <a:cubicBezTo>
                  <a:pt x="25328" y="897905"/>
                  <a:pt x="6225" y="875461"/>
                  <a:pt x="1262" y="846965"/>
                </a:cubicBezTo>
                <a:lnTo>
                  <a:pt x="0" y="832262"/>
                </a:lnTo>
                <a:lnTo>
                  <a:pt x="128" y="830769"/>
                </a:lnTo>
                <a:lnTo>
                  <a:pt x="0" y="830769"/>
                </a:lnTo>
                <a:lnTo>
                  <a:pt x="0" y="510708"/>
                </a:lnTo>
                <a:lnTo>
                  <a:pt x="0" y="509215"/>
                </a:lnTo>
                <a:lnTo>
                  <a:pt x="0" y="321554"/>
                </a:lnTo>
                <a:close/>
              </a:path>
            </a:pathLst>
          </a:cu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7" dirty="0"/>
          </a:p>
        </p:txBody>
      </p:sp>
      <p:sp>
        <p:nvSpPr>
          <p:cNvPr id="7" name="Text Placeholder 9">
            <a:extLst>
              <a:ext uri="{FF2B5EF4-FFF2-40B4-BE49-F238E27FC236}">
                <a16:creationId xmlns:a16="http://schemas.microsoft.com/office/drawing/2014/main" id="{2B6285F0-E48D-C278-5B29-AAB24668ABBA}"/>
              </a:ext>
            </a:extLst>
          </p:cNvPr>
          <p:cNvSpPr txBox="1">
            <a:spLocks/>
          </p:cNvSpPr>
          <p:nvPr/>
        </p:nvSpPr>
        <p:spPr>
          <a:xfrm>
            <a:off x="5486400" y="303665"/>
            <a:ext cx="6022229" cy="862602"/>
          </a:xfrm>
          <a:prstGeom prst="rect">
            <a:avLst/>
          </a:prstGeom>
        </p:spPr>
        <p:txBody>
          <a:bodyPr lIns="0" tIns="0" rIns="0" bIns="0" anchor="ctr" anchorCtr="0"/>
          <a:lstStyle>
            <a:defPPr>
              <a:defRPr lang="en-US"/>
            </a:defPPr>
            <a:lvl1pPr indent="0" defTabSz="913280">
              <a:lnSpc>
                <a:spcPct val="110000"/>
              </a:lnSpc>
              <a:spcBef>
                <a:spcPts val="999"/>
              </a:spcBef>
              <a:buFont typeface="Arial" panose="020B0604020202020204" pitchFamily="34" charset="0"/>
              <a:buNone/>
              <a:defRPr b="1" i="0">
                <a:solidFill>
                  <a:schemeClr val="accent6"/>
                </a:solidFill>
                <a:latin typeface="Montserrat" panose="00000500000000000000" pitchFamily="2" charset="0"/>
              </a:defRPr>
            </a:lvl1pPr>
            <a:lvl2pPr indent="0">
              <a:lnSpc>
                <a:spcPct val="90000"/>
              </a:lnSpc>
              <a:spcBef>
                <a:spcPts val="500"/>
              </a:spcBef>
              <a:buFont typeface="Arial" panose="020B0604020202020204" pitchFamily="34" charset="0"/>
              <a:buNone/>
              <a:defRPr sz="1200" b="0" i="0">
                <a:solidFill>
                  <a:schemeClr val="accent3"/>
                </a:solidFill>
                <a:latin typeface="Montserrat Medium" pitchFamily="2" charset="77"/>
              </a:defRPr>
            </a:lvl2pPr>
            <a:lvl3pPr indent="0">
              <a:lnSpc>
                <a:spcPct val="90000"/>
              </a:lnSpc>
              <a:spcBef>
                <a:spcPts val="500"/>
              </a:spcBef>
              <a:buFont typeface="Arial" panose="020B0604020202020204" pitchFamily="34" charset="0"/>
              <a:buNone/>
              <a:defRPr sz="1200" b="0" i="0">
                <a:solidFill>
                  <a:schemeClr val="accent3"/>
                </a:solidFill>
                <a:latin typeface="Montserrat Medium" pitchFamily="2" charset="77"/>
              </a:defRPr>
            </a:lvl3pPr>
            <a:lvl4pPr indent="0">
              <a:lnSpc>
                <a:spcPct val="90000"/>
              </a:lnSpc>
              <a:spcBef>
                <a:spcPts val="500"/>
              </a:spcBef>
              <a:buFont typeface="Arial" panose="020B0604020202020204" pitchFamily="34" charset="0"/>
              <a:buNone/>
              <a:defRPr sz="1200" b="0" i="0">
                <a:solidFill>
                  <a:schemeClr val="accent3"/>
                </a:solidFill>
                <a:latin typeface="Montserrat Medium" pitchFamily="2" charset="77"/>
              </a:defRPr>
            </a:lvl4pPr>
            <a:lvl5pPr indent="0">
              <a:lnSpc>
                <a:spcPct val="90000"/>
              </a:lnSpc>
              <a:spcBef>
                <a:spcPts val="500"/>
              </a:spcBef>
              <a:buFont typeface="Arial" panose="020B0604020202020204" pitchFamily="34" charset="0"/>
              <a:buNone/>
              <a:defRPr sz="1200" b="0" i="0">
                <a:solidFill>
                  <a:schemeClr val="accent3"/>
                </a:solidFill>
                <a:latin typeface="Montserrat Medium"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300"/>
              </a:spcBef>
            </a:pPr>
            <a:r>
              <a:rPr lang="en-US" sz="1600" dirty="0"/>
              <a:t>The food landscape is increasingly being shaped, even driven, by consumer interests.  Here are some dynamics that will carry importance in 2024.</a:t>
            </a:r>
          </a:p>
        </p:txBody>
      </p:sp>
      <p:sp>
        <p:nvSpPr>
          <p:cNvPr id="40" name="TextBox 39">
            <a:extLst>
              <a:ext uri="{FF2B5EF4-FFF2-40B4-BE49-F238E27FC236}">
                <a16:creationId xmlns:a16="http://schemas.microsoft.com/office/drawing/2014/main" id="{BB1A5239-3F9A-0256-1A8B-EB5D855D3A44}"/>
              </a:ext>
            </a:extLst>
          </p:cNvPr>
          <p:cNvSpPr txBox="1"/>
          <p:nvPr/>
        </p:nvSpPr>
        <p:spPr>
          <a:xfrm>
            <a:off x="706988" y="6102289"/>
            <a:ext cx="9535873" cy="124201"/>
          </a:xfrm>
          <a:prstGeom prst="rect">
            <a:avLst/>
          </a:prstGeom>
          <a:noFill/>
        </p:spPr>
        <p:txBody>
          <a:bodyPr wrap="square" lIns="0" tIns="0" rIns="0" bIns="0" rtlCol="0" anchor="ctr" anchorCtr="0">
            <a:noAutofit/>
          </a:bodyPr>
          <a:lstStyle>
            <a:defPPr>
              <a:defRPr lang="en-US"/>
            </a:defPPr>
            <a:lvl1pPr marR="0" lvl="0" indent="0" defTabSz="457200" fontAlgn="auto">
              <a:lnSpc>
                <a:spcPct val="107000"/>
              </a:lnSpc>
              <a:spcBef>
                <a:spcPts val="0"/>
              </a:spcBef>
              <a:spcAft>
                <a:spcPts val="800"/>
              </a:spcAft>
              <a:buClrTx/>
              <a:buSzTx/>
              <a:buFontTx/>
              <a:buNone/>
              <a:tabLst/>
              <a:defRPr kumimoji="0" sz="800" b="0" i="0" u="none" strike="noStrike" kern="0" cap="none" spc="0" normalizeH="0" baseline="0">
                <a:ln>
                  <a:noFill/>
                </a:ln>
                <a:solidFill>
                  <a:srgbClr val="7F7F7F"/>
                </a:solidFill>
                <a:effectLst/>
                <a:uLnTx/>
                <a:uFillTx/>
                <a:latin typeface="Montserrat" panose="00000500000000000000" pitchFamily="2" charset="0"/>
              </a:defRPr>
            </a:lvl1pPr>
          </a:lstStyle>
          <a:p>
            <a:r>
              <a:rPr lang="en-US" dirty="0"/>
              <a:t>1 - Ardent Mills Proprietary Analysis/Research; 2- Innova Market Insights; 3- Technomic</a:t>
            </a:r>
          </a:p>
        </p:txBody>
      </p:sp>
      <p:sp>
        <p:nvSpPr>
          <p:cNvPr id="111" name="Rectangle 110">
            <a:extLst>
              <a:ext uri="{FF2B5EF4-FFF2-40B4-BE49-F238E27FC236}">
                <a16:creationId xmlns:a16="http://schemas.microsoft.com/office/drawing/2014/main" id="{3FCA2C40-AB97-6249-B9D4-69C072A73F3D}"/>
              </a:ext>
            </a:extLst>
          </p:cNvPr>
          <p:cNvSpPr>
            <a:spLocks/>
          </p:cNvSpPr>
          <p:nvPr/>
        </p:nvSpPr>
        <p:spPr>
          <a:xfrm>
            <a:off x="8275829" y="1981201"/>
            <a:ext cx="3232800" cy="54635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91440" bIns="91440" rtlCol="0" anchor="ctr"/>
          <a:lstStyle/>
          <a:p>
            <a:pPr algn="ctr" defTabSz="456640">
              <a:defRPr/>
            </a:pPr>
            <a:r>
              <a:rPr lang="en-US" sz="900" b="1" dirty="0">
                <a:solidFill>
                  <a:prstClr val="white"/>
                </a:solidFill>
                <a:latin typeface="Montserrat" panose="00000500000000000000" pitchFamily="2" charset="0"/>
              </a:rPr>
              <a:t>Foodservice will continue to </a:t>
            </a:r>
            <a:r>
              <a:rPr lang="en-US" sz="900" b="1">
                <a:solidFill>
                  <a:prstClr val="white"/>
                </a:solidFill>
                <a:latin typeface="Montserrat" panose="00000500000000000000" pitchFamily="2" charset="0"/>
              </a:rPr>
              <a:t>look to win </a:t>
            </a:r>
            <a:r>
              <a:rPr lang="en-US" sz="900" b="1" dirty="0">
                <a:solidFill>
                  <a:prstClr val="white"/>
                </a:solidFill>
                <a:latin typeface="Montserrat" panose="00000500000000000000" pitchFamily="2" charset="0"/>
              </a:rPr>
              <a:t>back</a:t>
            </a:r>
          </a:p>
          <a:p>
            <a:pPr algn="ctr" defTabSz="456640">
              <a:defRPr/>
            </a:pPr>
            <a:r>
              <a:rPr lang="en-US" sz="900" b="1" dirty="0">
                <a:solidFill>
                  <a:prstClr val="white"/>
                </a:solidFill>
                <a:latin typeface="Montserrat" panose="00000500000000000000" pitchFamily="2" charset="0"/>
              </a:rPr>
              <a:t> traffic overall, and the industry will also need </a:t>
            </a:r>
          </a:p>
          <a:p>
            <a:pPr algn="ctr" defTabSz="456640">
              <a:defRPr/>
            </a:pPr>
            <a:r>
              <a:rPr lang="en-US" sz="900" b="1" dirty="0">
                <a:solidFill>
                  <a:prstClr val="white"/>
                </a:solidFill>
                <a:latin typeface="Montserrat" panose="00000500000000000000" pitchFamily="2" charset="0"/>
              </a:rPr>
              <a:t>to earn consideration away from Retail.</a:t>
            </a:r>
          </a:p>
        </p:txBody>
      </p:sp>
      <p:sp>
        <p:nvSpPr>
          <p:cNvPr id="91" name="TextBox 90">
            <a:extLst>
              <a:ext uri="{FF2B5EF4-FFF2-40B4-BE49-F238E27FC236}">
                <a16:creationId xmlns:a16="http://schemas.microsoft.com/office/drawing/2014/main" id="{5CC9DCBF-7CEF-457A-97C2-2BEBCAB7234D}"/>
              </a:ext>
            </a:extLst>
          </p:cNvPr>
          <p:cNvSpPr txBox="1"/>
          <p:nvPr/>
        </p:nvSpPr>
        <p:spPr>
          <a:xfrm>
            <a:off x="685800" y="6307851"/>
            <a:ext cx="1066800" cy="246221"/>
          </a:xfrm>
          <a:prstGeom prst="rect">
            <a:avLst/>
          </a:prstGeom>
          <a:noFill/>
        </p:spPr>
        <p:txBody>
          <a:bodyPr wrap="square" lIns="0" tIns="0" rIns="0" bIns="0" rtlCol="0" anchor="ctr" anchorCtr="0">
            <a:noAutofit/>
          </a:bodyPr>
          <a:lstStyle/>
          <a:p>
            <a:fld id="{5C43708D-5317-294A-9409-AB7B5ABEC4E3}" type="slidenum">
              <a:rPr lang="en-US" sz="1000" smtClean="0">
                <a:solidFill>
                  <a:srgbClr val="7C878E"/>
                </a:solidFill>
                <a:latin typeface="Montserrat"/>
              </a:rPr>
              <a:pPr/>
              <a:t>2</a:t>
            </a:fld>
            <a:endParaRPr lang="en-US" sz="1000" dirty="0">
              <a:solidFill>
                <a:srgbClr val="7C878E"/>
              </a:solidFill>
              <a:latin typeface="Montserrat"/>
            </a:endParaRPr>
          </a:p>
        </p:txBody>
      </p:sp>
      <p:sp>
        <p:nvSpPr>
          <p:cNvPr id="65" name="Rectangle 64">
            <a:extLst>
              <a:ext uri="{FF2B5EF4-FFF2-40B4-BE49-F238E27FC236}">
                <a16:creationId xmlns:a16="http://schemas.microsoft.com/office/drawing/2014/main" id="{83A519F7-638F-45D0-871A-DCFE82C2F11C}"/>
              </a:ext>
            </a:extLst>
          </p:cNvPr>
          <p:cNvSpPr>
            <a:spLocks/>
          </p:cNvSpPr>
          <p:nvPr/>
        </p:nvSpPr>
        <p:spPr>
          <a:xfrm>
            <a:off x="4806788" y="1981202"/>
            <a:ext cx="3232800" cy="54635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91440" bIns="91440" rtlCol="0" anchor="ctr"/>
          <a:lstStyle/>
          <a:p>
            <a:pPr algn="ctr" defTabSz="456640">
              <a:defRPr/>
            </a:pPr>
            <a:r>
              <a:rPr lang="en-US" sz="900" b="1" dirty="0">
                <a:solidFill>
                  <a:prstClr val="white"/>
                </a:solidFill>
                <a:latin typeface="Montserrat" panose="00000500000000000000" pitchFamily="2" charset="0"/>
              </a:rPr>
              <a:t>Momentum is growing behind Food </a:t>
            </a:r>
          </a:p>
          <a:p>
            <a:pPr algn="ctr" defTabSz="456640">
              <a:defRPr/>
            </a:pPr>
            <a:r>
              <a:rPr lang="en-US" sz="900" b="1" dirty="0">
                <a:solidFill>
                  <a:prstClr val="white"/>
                </a:solidFill>
                <a:latin typeface="Montserrat" panose="00000500000000000000" pitchFamily="2" charset="0"/>
              </a:rPr>
              <a:t>Manufacturer focus on launching products </a:t>
            </a:r>
          </a:p>
          <a:p>
            <a:pPr algn="ctr" defTabSz="456640">
              <a:defRPr/>
            </a:pPr>
            <a:r>
              <a:rPr lang="en-US" sz="900" b="1" dirty="0">
                <a:solidFill>
                  <a:prstClr val="white"/>
                </a:solidFill>
                <a:latin typeface="Montserrat" panose="00000500000000000000" pitchFamily="2" charset="0"/>
              </a:rPr>
              <a:t>with specific benefits that consumers value.</a:t>
            </a:r>
          </a:p>
        </p:txBody>
      </p:sp>
      <p:pic>
        <p:nvPicPr>
          <p:cNvPr id="93" name="Picture 92">
            <a:extLst>
              <a:ext uri="{FF2B5EF4-FFF2-40B4-BE49-F238E27FC236}">
                <a16:creationId xmlns:a16="http://schemas.microsoft.com/office/drawing/2014/main" id="{4BB0DB24-77C0-4AF7-AD3F-720248066448}"/>
              </a:ext>
            </a:extLst>
          </p:cNvPr>
          <p:cNvPicPr>
            <a:picLocks noChangeAspect="1"/>
          </p:cNvPicPr>
          <p:nvPr/>
        </p:nvPicPr>
        <p:blipFill>
          <a:blip r:embed="rId4"/>
          <a:stretch>
            <a:fillRect/>
          </a:stretch>
        </p:blipFill>
        <p:spPr>
          <a:xfrm>
            <a:off x="3173" y="1983020"/>
            <a:ext cx="4627803" cy="3960580"/>
          </a:xfrm>
          <a:prstGeom prst="rect">
            <a:avLst/>
          </a:prstGeom>
        </p:spPr>
      </p:pic>
      <p:sp>
        <p:nvSpPr>
          <p:cNvPr id="94" name="Rectangle 93">
            <a:extLst>
              <a:ext uri="{FF2B5EF4-FFF2-40B4-BE49-F238E27FC236}">
                <a16:creationId xmlns:a16="http://schemas.microsoft.com/office/drawing/2014/main" id="{50358E43-E940-4650-AD3A-C174272F36FF}"/>
              </a:ext>
            </a:extLst>
          </p:cNvPr>
          <p:cNvSpPr>
            <a:spLocks/>
          </p:cNvSpPr>
          <p:nvPr/>
        </p:nvSpPr>
        <p:spPr>
          <a:xfrm>
            <a:off x="-598" y="1979716"/>
            <a:ext cx="4630738" cy="3962398"/>
          </a:xfrm>
          <a:prstGeom prst="rect">
            <a:avLst/>
          </a:prstGeom>
          <a:solidFill>
            <a:srgbClr val="F0522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7F7F7F"/>
              </a:solidFill>
              <a:latin typeface="Montserrat" pitchFamily="2" charset="77"/>
            </a:endParaRPr>
          </a:p>
        </p:txBody>
      </p:sp>
      <p:sp>
        <p:nvSpPr>
          <p:cNvPr id="96" name="TextBox 95">
            <a:extLst>
              <a:ext uri="{FF2B5EF4-FFF2-40B4-BE49-F238E27FC236}">
                <a16:creationId xmlns:a16="http://schemas.microsoft.com/office/drawing/2014/main" id="{376D4644-D829-493D-A72E-4465F63AC2CA}"/>
              </a:ext>
            </a:extLst>
          </p:cNvPr>
          <p:cNvSpPr txBox="1"/>
          <p:nvPr/>
        </p:nvSpPr>
        <p:spPr>
          <a:xfrm>
            <a:off x="706988" y="2173878"/>
            <a:ext cx="3255734" cy="462847"/>
          </a:xfrm>
          <a:prstGeom prst="rect">
            <a:avLst/>
          </a:prstGeom>
          <a:solidFill>
            <a:schemeClr val="bg1"/>
          </a:solidFill>
          <a:ln>
            <a:noFill/>
          </a:ln>
        </p:spPr>
        <p:txBody>
          <a:bodyPr wrap="square" lIns="91440" tIns="0" rIns="91440" bIns="0" rtlCol="0" anchor="ctr" anchorCtr="0">
            <a:noAutofit/>
          </a:bodyPr>
          <a:lstStyle/>
          <a:p>
            <a:pPr lvl="0" algn="ctr">
              <a:defRPr/>
            </a:pPr>
            <a:r>
              <a:rPr lang="en-US" sz="900" b="1" dirty="0">
                <a:solidFill>
                  <a:schemeClr val="accent2"/>
                </a:solidFill>
                <a:latin typeface="Montserrat" panose="00000500000000000000" pitchFamily="2" charset="0"/>
                <a:cs typeface="Mongolian Baiti" panose="03000500000000000000" pitchFamily="66" charset="0"/>
              </a:rPr>
              <a:t>Consumer planned food/dietary priorities </a:t>
            </a:r>
          </a:p>
          <a:p>
            <a:pPr lvl="0" algn="ctr">
              <a:defRPr/>
            </a:pPr>
            <a:r>
              <a:rPr lang="en-US" sz="900" b="1" dirty="0">
                <a:solidFill>
                  <a:schemeClr val="accent2"/>
                </a:solidFill>
                <a:latin typeface="Montserrat" panose="00000500000000000000" pitchFamily="2" charset="0"/>
                <a:cs typeface="Mongolian Baiti" panose="03000500000000000000" pitchFamily="66" charset="0"/>
              </a:rPr>
              <a:t>for 2024 are wide-ranging.</a:t>
            </a:r>
          </a:p>
        </p:txBody>
      </p:sp>
      <p:sp>
        <p:nvSpPr>
          <p:cNvPr id="97" name="TextBox 96">
            <a:extLst>
              <a:ext uri="{FF2B5EF4-FFF2-40B4-BE49-F238E27FC236}">
                <a16:creationId xmlns:a16="http://schemas.microsoft.com/office/drawing/2014/main" id="{D1A0E576-5F6A-416A-8D3F-BB05F94C45FF}"/>
              </a:ext>
            </a:extLst>
          </p:cNvPr>
          <p:cNvSpPr txBox="1"/>
          <p:nvPr/>
        </p:nvSpPr>
        <p:spPr>
          <a:xfrm>
            <a:off x="752829" y="2741369"/>
            <a:ext cx="3162855" cy="553998"/>
          </a:xfrm>
          <a:prstGeom prst="rect">
            <a:avLst/>
          </a:prstGeom>
          <a:noFill/>
        </p:spPr>
        <p:txBody>
          <a:bodyPr wrap="square" lIns="0" tIns="0" rIns="0" bIns="0" anchor="ctr" anchorCtr="0">
            <a:spAutoFit/>
          </a:bodyPr>
          <a:lstStyle/>
          <a:p>
            <a:pPr marL="0" marR="0" lvl="0" indent="0" algn="ctr" defTabSz="456640" eaLnBrk="1" fontAlgn="auto" latinLnBrk="0" hangingPunct="1">
              <a:lnSpc>
                <a:spcPct val="100000"/>
              </a:lnSpc>
              <a:spcAft>
                <a:spcPts val="0"/>
              </a:spcAft>
              <a:buClrTx/>
              <a:buSzTx/>
              <a:buFontTx/>
              <a:buNone/>
              <a:tabLst/>
              <a:defRPr/>
            </a:pPr>
            <a:r>
              <a:rPr lang="en-US" sz="900" b="1" kern="0" dirty="0">
                <a:solidFill>
                  <a:schemeClr val="bg1"/>
                </a:solidFill>
                <a:latin typeface="Montserrat" panose="00000500000000000000" pitchFamily="2" charset="0"/>
              </a:rPr>
              <a:t>Most consumers  (~70%) continue to actively </a:t>
            </a:r>
          </a:p>
          <a:p>
            <a:pPr marL="0" marR="0" lvl="0" indent="0" algn="ctr" defTabSz="456640" eaLnBrk="1" fontAlgn="auto" latinLnBrk="0" hangingPunct="1">
              <a:lnSpc>
                <a:spcPct val="100000"/>
              </a:lnSpc>
              <a:spcAft>
                <a:spcPts val="0"/>
              </a:spcAft>
              <a:buClrTx/>
              <a:buSzTx/>
              <a:buFontTx/>
              <a:buNone/>
              <a:tabLst/>
              <a:defRPr/>
            </a:pPr>
            <a:r>
              <a:rPr lang="en-US" sz="900" b="1" kern="0" dirty="0">
                <a:solidFill>
                  <a:schemeClr val="bg1"/>
                </a:solidFill>
                <a:latin typeface="Montserrat" panose="00000500000000000000" pitchFamily="2" charset="0"/>
              </a:rPr>
              <a:t>change and adjust their dietary/eating behaviors. </a:t>
            </a:r>
          </a:p>
          <a:p>
            <a:pPr marL="0" marR="0" lvl="0" indent="0" algn="ctr" defTabSz="456640" eaLnBrk="1" fontAlgn="auto" latinLnBrk="0" hangingPunct="1">
              <a:lnSpc>
                <a:spcPct val="100000"/>
              </a:lnSpc>
              <a:spcAft>
                <a:spcPts val="0"/>
              </a:spcAft>
              <a:buClrTx/>
              <a:buSzTx/>
              <a:buFontTx/>
              <a:buNone/>
              <a:tabLst/>
              <a:defRPr/>
            </a:pPr>
            <a:endParaRPr lang="en-US" sz="900" b="1" kern="0" dirty="0">
              <a:solidFill>
                <a:schemeClr val="bg1"/>
              </a:solidFill>
              <a:latin typeface="Montserrat" panose="00000500000000000000" pitchFamily="2" charset="0"/>
            </a:endParaRPr>
          </a:p>
          <a:p>
            <a:pPr marL="0" marR="0" lvl="0" indent="0" algn="ctr" defTabSz="456640" eaLnBrk="1" fontAlgn="auto" latinLnBrk="0" hangingPunct="1">
              <a:lnSpc>
                <a:spcPct val="100000"/>
              </a:lnSpc>
              <a:spcAft>
                <a:spcPts val="0"/>
              </a:spcAft>
              <a:buClrTx/>
              <a:buSzTx/>
              <a:buFontTx/>
              <a:buNone/>
              <a:tabLst/>
              <a:defRPr/>
            </a:pPr>
            <a:r>
              <a:rPr lang="en-US" sz="900" b="1" kern="0" dirty="0">
                <a:solidFill>
                  <a:schemeClr val="bg1"/>
                </a:solidFill>
                <a:latin typeface="Montserrat" panose="00000500000000000000" pitchFamily="2" charset="0"/>
              </a:rPr>
              <a:t>2024 will maintain that behavior and diversify it.</a:t>
            </a:r>
          </a:p>
        </p:txBody>
      </p:sp>
      <p:sp>
        <p:nvSpPr>
          <p:cNvPr id="125" name="TextBox 124">
            <a:extLst>
              <a:ext uri="{FF2B5EF4-FFF2-40B4-BE49-F238E27FC236}">
                <a16:creationId xmlns:a16="http://schemas.microsoft.com/office/drawing/2014/main" id="{578E8797-914D-49CF-84BE-FFBA1C50B26E}"/>
              </a:ext>
            </a:extLst>
          </p:cNvPr>
          <p:cNvSpPr txBox="1"/>
          <p:nvPr/>
        </p:nvSpPr>
        <p:spPr>
          <a:xfrm>
            <a:off x="1002229" y="3749838"/>
            <a:ext cx="468000" cy="215444"/>
          </a:xfrm>
          <a:prstGeom prst="rect">
            <a:avLst/>
          </a:prstGeom>
          <a:noFill/>
        </p:spPr>
        <p:txBody>
          <a:bodyPr wrap="square" lIns="0" tIns="0" rIns="0" bIns="0" rtlCol="0" anchor="ctr" anchorCtr="0">
            <a:spAutoFit/>
          </a:bodyPr>
          <a:lstStyle/>
          <a:p>
            <a:pPr marL="0" marR="0" lvl="0" indent="0" algn="r" defTabSz="456640" eaLnBrk="1" fontAlgn="auto" latinLnBrk="0" hangingPunct="1">
              <a:lnSpc>
                <a:spcPct val="100000"/>
              </a:lnSpc>
              <a:spcBef>
                <a:spcPts val="599"/>
              </a:spcBef>
              <a:spcAft>
                <a:spcPts val="0"/>
              </a:spcAft>
              <a:buClrTx/>
              <a:buSzTx/>
              <a:buFontTx/>
              <a:buNone/>
              <a:tabLst/>
              <a:defRPr/>
            </a:pPr>
            <a:r>
              <a:rPr lang="en-US" sz="1400" b="1" kern="0" spc="-20" dirty="0">
                <a:solidFill>
                  <a:schemeClr val="bg1"/>
                </a:solidFill>
                <a:latin typeface="Montserrat" panose="00000500000000000000" pitchFamily="2" charset="0"/>
              </a:rPr>
              <a:t>51%</a:t>
            </a:r>
          </a:p>
        </p:txBody>
      </p:sp>
      <p:sp>
        <p:nvSpPr>
          <p:cNvPr id="126" name="TextBox 125">
            <a:extLst>
              <a:ext uri="{FF2B5EF4-FFF2-40B4-BE49-F238E27FC236}">
                <a16:creationId xmlns:a16="http://schemas.microsoft.com/office/drawing/2014/main" id="{449282C2-4B42-420D-A849-2309F00A3576}"/>
              </a:ext>
            </a:extLst>
          </p:cNvPr>
          <p:cNvSpPr txBox="1"/>
          <p:nvPr/>
        </p:nvSpPr>
        <p:spPr>
          <a:xfrm>
            <a:off x="1710024" y="3803699"/>
            <a:ext cx="2011779" cy="107722"/>
          </a:xfrm>
          <a:prstGeom prst="rect">
            <a:avLst/>
          </a:prstGeom>
          <a:noFill/>
        </p:spPr>
        <p:txBody>
          <a:bodyPr wrap="square" lIns="0" tIns="0" rIns="0" bIns="0" anchor="ctr" anchorCtr="0">
            <a:spAutoFit/>
          </a:bodyPr>
          <a:lstStyle/>
          <a:p>
            <a:pPr marL="0" marR="0" lvl="0" indent="0" defTabSz="456640" eaLnBrk="1" fontAlgn="auto" latinLnBrk="0" hangingPunct="1">
              <a:lnSpc>
                <a:spcPct val="100000"/>
              </a:lnSpc>
              <a:spcBef>
                <a:spcPts val="599"/>
              </a:spcBef>
              <a:spcAft>
                <a:spcPts val="0"/>
              </a:spcAft>
              <a:buClrTx/>
              <a:buSzTx/>
              <a:buFontTx/>
              <a:buNone/>
              <a:tabLst/>
              <a:defRPr/>
            </a:pPr>
            <a:r>
              <a:rPr lang="en-US" sz="700" kern="0" dirty="0">
                <a:solidFill>
                  <a:schemeClr val="bg1"/>
                </a:solidFill>
                <a:latin typeface="Montserrat" panose="00000500000000000000" pitchFamily="2" charset="0"/>
              </a:rPr>
              <a:t>Foods that offer affordable nutrition.</a:t>
            </a:r>
            <a:r>
              <a:rPr lang="en-US" sz="700" kern="0" baseline="30000" dirty="0">
                <a:solidFill>
                  <a:schemeClr val="bg1"/>
                </a:solidFill>
                <a:latin typeface="Montserrat" panose="00000500000000000000" pitchFamily="2" charset="0"/>
              </a:rPr>
              <a:t>1</a:t>
            </a:r>
            <a:endParaRPr kumimoji="0" lang="en-US" sz="700" i="0" u="none" strike="noStrike" kern="0" cap="none" spc="0" normalizeH="0" baseline="30000" noProof="0" dirty="0">
              <a:ln>
                <a:noFill/>
              </a:ln>
              <a:solidFill>
                <a:schemeClr val="bg1"/>
              </a:solidFill>
              <a:effectLst/>
              <a:uLnTx/>
              <a:uFillTx/>
              <a:latin typeface="Montserrat" panose="00000500000000000000" pitchFamily="2" charset="0"/>
            </a:endParaRPr>
          </a:p>
        </p:txBody>
      </p:sp>
      <p:cxnSp>
        <p:nvCxnSpPr>
          <p:cNvPr id="127" name="Straight Connector 126">
            <a:extLst>
              <a:ext uri="{FF2B5EF4-FFF2-40B4-BE49-F238E27FC236}">
                <a16:creationId xmlns:a16="http://schemas.microsoft.com/office/drawing/2014/main" id="{BC45D0CE-AE4D-4EFE-8C46-ACCDE1D1CBCD}"/>
              </a:ext>
            </a:extLst>
          </p:cNvPr>
          <p:cNvCxnSpPr>
            <a:cxnSpLocks/>
          </p:cNvCxnSpPr>
          <p:nvPr/>
        </p:nvCxnSpPr>
        <p:spPr>
          <a:xfrm>
            <a:off x="1583327" y="3747832"/>
            <a:ext cx="0" cy="219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8096A913-870E-4828-B281-12549A7F27DC}"/>
              </a:ext>
            </a:extLst>
          </p:cNvPr>
          <p:cNvSpPr txBox="1"/>
          <p:nvPr/>
        </p:nvSpPr>
        <p:spPr>
          <a:xfrm>
            <a:off x="898629" y="4512094"/>
            <a:ext cx="578570" cy="215444"/>
          </a:xfrm>
          <a:prstGeom prst="rect">
            <a:avLst/>
          </a:prstGeom>
          <a:noFill/>
        </p:spPr>
        <p:txBody>
          <a:bodyPr wrap="square" lIns="0" tIns="0" rIns="0" bIns="0" rtlCol="0" anchor="ctr" anchorCtr="0">
            <a:spAutoFit/>
          </a:bodyPr>
          <a:lstStyle/>
          <a:p>
            <a:pPr marL="0" marR="0" lvl="0" indent="0" algn="r" defTabSz="456640" eaLnBrk="1" fontAlgn="auto" latinLnBrk="0" hangingPunct="1">
              <a:lnSpc>
                <a:spcPct val="100000"/>
              </a:lnSpc>
              <a:spcBef>
                <a:spcPts val="599"/>
              </a:spcBef>
              <a:spcAft>
                <a:spcPts val="0"/>
              </a:spcAft>
              <a:buClrTx/>
              <a:buSzTx/>
              <a:buFontTx/>
              <a:buNone/>
              <a:tabLst/>
              <a:defRPr/>
            </a:pPr>
            <a:r>
              <a:rPr lang="en-US" sz="1400" b="1" kern="0" spc="-20" dirty="0">
                <a:solidFill>
                  <a:schemeClr val="bg1"/>
                </a:solidFill>
                <a:latin typeface="Montserrat" panose="00000500000000000000" pitchFamily="2" charset="0"/>
              </a:rPr>
              <a:t>47%</a:t>
            </a:r>
          </a:p>
        </p:txBody>
      </p:sp>
      <p:sp>
        <p:nvSpPr>
          <p:cNvPr id="123" name="TextBox 122">
            <a:extLst>
              <a:ext uri="{FF2B5EF4-FFF2-40B4-BE49-F238E27FC236}">
                <a16:creationId xmlns:a16="http://schemas.microsoft.com/office/drawing/2014/main" id="{2907F351-39E8-415E-9CCC-59D76926C20E}"/>
              </a:ext>
            </a:extLst>
          </p:cNvPr>
          <p:cNvSpPr txBox="1"/>
          <p:nvPr/>
        </p:nvSpPr>
        <p:spPr>
          <a:xfrm>
            <a:off x="1710024" y="4544104"/>
            <a:ext cx="2075358" cy="215444"/>
          </a:xfrm>
          <a:prstGeom prst="rect">
            <a:avLst/>
          </a:prstGeom>
          <a:noFill/>
        </p:spPr>
        <p:txBody>
          <a:bodyPr wrap="square" lIns="0" tIns="0" rIns="0" bIns="0" anchor="ctr" anchorCtr="0">
            <a:spAutoFit/>
          </a:bodyPr>
          <a:lstStyle/>
          <a:p>
            <a:pPr marL="0" marR="0" lvl="0" indent="0" defTabSz="456640" eaLnBrk="1" fontAlgn="auto" latinLnBrk="0" hangingPunct="1">
              <a:lnSpc>
                <a:spcPct val="100000"/>
              </a:lnSpc>
              <a:spcBef>
                <a:spcPts val="599"/>
              </a:spcBef>
              <a:spcAft>
                <a:spcPts val="0"/>
              </a:spcAft>
              <a:buClrTx/>
              <a:buSzTx/>
              <a:buFontTx/>
              <a:buNone/>
              <a:tabLst/>
              <a:defRPr/>
            </a:pPr>
            <a:r>
              <a:rPr lang="en-US" sz="700" kern="0" dirty="0">
                <a:solidFill>
                  <a:schemeClr val="bg1"/>
                </a:solidFill>
                <a:latin typeface="Montserrat" panose="00000500000000000000" pitchFamily="2" charset="0"/>
              </a:rPr>
              <a:t>Foods that include ingredients that </a:t>
            </a:r>
            <a:br>
              <a:rPr lang="en-US" sz="700" kern="0" dirty="0">
                <a:solidFill>
                  <a:schemeClr val="bg1"/>
                </a:solidFill>
                <a:latin typeface="Montserrat" panose="00000500000000000000" pitchFamily="2" charset="0"/>
              </a:rPr>
            </a:br>
            <a:r>
              <a:rPr lang="en-US" sz="700" kern="0" dirty="0">
                <a:solidFill>
                  <a:schemeClr val="bg1"/>
                </a:solidFill>
                <a:latin typeface="Montserrat" panose="00000500000000000000" pitchFamily="2" charset="0"/>
              </a:rPr>
              <a:t>you recognize.</a:t>
            </a:r>
            <a:r>
              <a:rPr lang="en-US" sz="700" kern="0" baseline="30000" dirty="0">
                <a:solidFill>
                  <a:schemeClr val="bg1"/>
                </a:solidFill>
                <a:latin typeface="Montserrat" panose="00000500000000000000" pitchFamily="2" charset="0"/>
              </a:rPr>
              <a:t>1</a:t>
            </a:r>
            <a:endParaRPr kumimoji="0" lang="en-US" sz="700" i="0" u="none" strike="noStrike" kern="0" cap="none" spc="0" normalizeH="0" baseline="30000" noProof="0" dirty="0">
              <a:ln>
                <a:noFill/>
              </a:ln>
              <a:solidFill>
                <a:schemeClr val="bg1"/>
              </a:solidFill>
              <a:effectLst/>
              <a:uLnTx/>
              <a:uFillTx/>
              <a:latin typeface="Montserrat" panose="00000500000000000000" pitchFamily="2" charset="0"/>
            </a:endParaRPr>
          </a:p>
        </p:txBody>
      </p:sp>
      <p:cxnSp>
        <p:nvCxnSpPr>
          <p:cNvPr id="124" name="Straight Connector 123">
            <a:extLst>
              <a:ext uri="{FF2B5EF4-FFF2-40B4-BE49-F238E27FC236}">
                <a16:creationId xmlns:a16="http://schemas.microsoft.com/office/drawing/2014/main" id="{400D9B66-3686-4068-934F-02754CF9C98C}"/>
              </a:ext>
            </a:extLst>
          </p:cNvPr>
          <p:cNvCxnSpPr>
            <a:cxnSpLocks/>
          </p:cNvCxnSpPr>
          <p:nvPr/>
        </p:nvCxnSpPr>
        <p:spPr>
          <a:xfrm>
            <a:off x="1590297" y="4510088"/>
            <a:ext cx="0" cy="219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85822293-B809-4AD6-8077-C527336A6D43}"/>
              </a:ext>
            </a:extLst>
          </p:cNvPr>
          <p:cNvSpPr txBox="1"/>
          <p:nvPr/>
        </p:nvSpPr>
        <p:spPr>
          <a:xfrm>
            <a:off x="898629" y="4901346"/>
            <a:ext cx="573577" cy="215444"/>
          </a:xfrm>
          <a:prstGeom prst="rect">
            <a:avLst/>
          </a:prstGeom>
          <a:noFill/>
        </p:spPr>
        <p:txBody>
          <a:bodyPr wrap="square" lIns="0" tIns="0" rIns="0" bIns="0" rtlCol="0" anchor="ctr" anchorCtr="0">
            <a:spAutoFit/>
          </a:bodyPr>
          <a:lstStyle/>
          <a:p>
            <a:pPr marL="0" marR="0" lvl="0" indent="0" algn="r" defTabSz="456640" eaLnBrk="1" fontAlgn="auto" latinLnBrk="0" hangingPunct="1">
              <a:lnSpc>
                <a:spcPct val="100000"/>
              </a:lnSpc>
              <a:spcAft>
                <a:spcPts val="0"/>
              </a:spcAft>
              <a:buClrTx/>
              <a:buSzTx/>
              <a:buFontTx/>
              <a:buNone/>
              <a:tabLst/>
              <a:defRPr/>
            </a:pPr>
            <a:r>
              <a:rPr lang="en-US" sz="1400" b="1" kern="0" spc="-20" dirty="0">
                <a:solidFill>
                  <a:schemeClr val="bg1"/>
                </a:solidFill>
                <a:latin typeface="Montserrat" panose="00000500000000000000" pitchFamily="2" charset="0"/>
              </a:rPr>
              <a:t>40%</a:t>
            </a:r>
            <a:endParaRPr lang="en-US" sz="500" b="1" kern="0" spc="-20" dirty="0">
              <a:solidFill>
                <a:schemeClr val="bg1"/>
              </a:solidFill>
              <a:latin typeface="Montserrat" panose="00000500000000000000" pitchFamily="2" charset="0"/>
            </a:endParaRPr>
          </a:p>
        </p:txBody>
      </p:sp>
      <p:sp>
        <p:nvSpPr>
          <p:cNvPr id="120" name="TextBox 119">
            <a:extLst>
              <a:ext uri="{FF2B5EF4-FFF2-40B4-BE49-F238E27FC236}">
                <a16:creationId xmlns:a16="http://schemas.microsoft.com/office/drawing/2014/main" id="{5418F27F-35A8-4512-9998-74F2973D5912}"/>
              </a:ext>
            </a:extLst>
          </p:cNvPr>
          <p:cNvSpPr txBox="1"/>
          <p:nvPr/>
        </p:nvSpPr>
        <p:spPr>
          <a:xfrm>
            <a:off x="1710024" y="4930209"/>
            <a:ext cx="2011778" cy="215444"/>
          </a:xfrm>
          <a:prstGeom prst="rect">
            <a:avLst/>
          </a:prstGeom>
          <a:noFill/>
        </p:spPr>
        <p:txBody>
          <a:bodyPr wrap="square" lIns="0" tIns="0" rIns="0" bIns="0" anchor="ctr" anchorCtr="0">
            <a:spAutoFit/>
          </a:bodyPr>
          <a:lstStyle/>
          <a:p>
            <a:pPr marL="0" marR="0" lvl="0" indent="0" defTabSz="456640" eaLnBrk="1" fontAlgn="auto" latinLnBrk="0" hangingPunct="1">
              <a:lnSpc>
                <a:spcPct val="100000"/>
              </a:lnSpc>
              <a:spcAft>
                <a:spcPts val="0"/>
              </a:spcAft>
              <a:buClrTx/>
              <a:buSzTx/>
              <a:buFontTx/>
              <a:buNone/>
              <a:tabLst/>
              <a:defRPr/>
            </a:pPr>
            <a:r>
              <a:rPr lang="en-US" sz="700" kern="0" dirty="0">
                <a:solidFill>
                  <a:schemeClr val="bg1"/>
                </a:solidFill>
                <a:latin typeface="Montserrat" panose="00000500000000000000" pitchFamily="2" charset="0"/>
              </a:rPr>
              <a:t>Foods that allow you to maintain a commitment to wellness.</a:t>
            </a:r>
            <a:r>
              <a:rPr lang="en-US" sz="700" kern="0" baseline="30000" dirty="0">
                <a:solidFill>
                  <a:schemeClr val="bg1"/>
                </a:solidFill>
                <a:latin typeface="Montserrat" panose="00000500000000000000" pitchFamily="2" charset="0"/>
              </a:rPr>
              <a:t>1</a:t>
            </a:r>
            <a:endParaRPr kumimoji="0" lang="en-US" sz="700" i="0" u="none" strike="noStrike" kern="0" cap="none" spc="0" normalizeH="0" baseline="30000" noProof="0" dirty="0">
              <a:ln>
                <a:noFill/>
              </a:ln>
              <a:solidFill>
                <a:schemeClr val="bg1"/>
              </a:solidFill>
              <a:effectLst/>
              <a:uLnTx/>
              <a:uFillTx/>
              <a:latin typeface="Montserrat" panose="00000500000000000000" pitchFamily="2" charset="0"/>
            </a:endParaRPr>
          </a:p>
        </p:txBody>
      </p:sp>
      <p:cxnSp>
        <p:nvCxnSpPr>
          <p:cNvPr id="121" name="Straight Connector 120">
            <a:extLst>
              <a:ext uri="{FF2B5EF4-FFF2-40B4-BE49-F238E27FC236}">
                <a16:creationId xmlns:a16="http://schemas.microsoft.com/office/drawing/2014/main" id="{951D0003-103A-447A-84EC-EBE8290A1076}"/>
              </a:ext>
            </a:extLst>
          </p:cNvPr>
          <p:cNvCxnSpPr>
            <a:cxnSpLocks/>
          </p:cNvCxnSpPr>
          <p:nvPr/>
        </p:nvCxnSpPr>
        <p:spPr>
          <a:xfrm>
            <a:off x="1584998" y="4881108"/>
            <a:ext cx="0" cy="2559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2D298ACD-23D1-41FD-ADAD-A43179D6ADC8}"/>
              </a:ext>
            </a:extLst>
          </p:cNvPr>
          <p:cNvSpPr txBox="1"/>
          <p:nvPr/>
        </p:nvSpPr>
        <p:spPr>
          <a:xfrm>
            <a:off x="901647" y="5316986"/>
            <a:ext cx="573577" cy="215444"/>
          </a:xfrm>
          <a:prstGeom prst="rect">
            <a:avLst/>
          </a:prstGeom>
          <a:noFill/>
        </p:spPr>
        <p:txBody>
          <a:bodyPr wrap="square" lIns="0" tIns="0" rIns="0" bIns="0" rtlCol="0" anchor="ctr" anchorCtr="0">
            <a:spAutoFit/>
          </a:bodyPr>
          <a:lstStyle/>
          <a:p>
            <a:pPr marL="0" marR="0" lvl="0" indent="0" algn="r" defTabSz="456640" eaLnBrk="1" fontAlgn="auto" latinLnBrk="0" hangingPunct="1">
              <a:lnSpc>
                <a:spcPct val="100000"/>
              </a:lnSpc>
              <a:spcAft>
                <a:spcPts val="0"/>
              </a:spcAft>
              <a:buClrTx/>
              <a:buSzTx/>
              <a:buFontTx/>
              <a:buNone/>
              <a:tabLst/>
              <a:defRPr/>
            </a:pPr>
            <a:r>
              <a:rPr lang="en-US" sz="1400" b="1" kern="0" spc="-20" dirty="0">
                <a:solidFill>
                  <a:schemeClr val="bg1"/>
                </a:solidFill>
                <a:latin typeface="Montserrat" panose="00000500000000000000" pitchFamily="2" charset="0"/>
              </a:rPr>
              <a:t>35%</a:t>
            </a:r>
            <a:endParaRPr lang="en-US" sz="500" b="1" kern="0" spc="-20" dirty="0">
              <a:solidFill>
                <a:schemeClr val="bg1"/>
              </a:solidFill>
              <a:latin typeface="Montserrat" panose="00000500000000000000" pitchFamily="2" charset="0"/>
            </a:endParaRPr>
          </a:p>
        </p:txBody>
      </p:sp>
      <p:sp>
        <p:nvSpPr>
          <p:cNvPr id="117" name="TextBox 116">
            <a:extLst>
              <a:ext uri="{FF2B5EF4-FFF2-40B4-BE49-F238E27FC236}">
                <a16:creationId xmlns:a16="http://schemas.microsoft.com/office/drawing/2014/main" id="{7B9E6D16-974E-4D3A-A7F3-47C99B180C83}"/>
              </a:ext>
            </a:extLst>
          </p:cNvPr>
          <p:cNvSpPr txBox="1"/>
          <p:nvPr/>
        </p:nvSpPr>
        <p:spPr>
          <a:xfrm>
            <a:off x="1710026" y="5320391"/>
            <a:ext cx="2011777" cy="215444"/>
          </a:xfrm>
          <a:prstGeom prst="rect">
            <a:avLst/>
          </a:prstGeom>
          <a:noFill/>
        </p:spPr>
        <p:txBody>
          <a:bodyPr wrap="square" lIns="0" tIns="0" rIns="0" bIns="0" anchor="ctr" anchorCtr="0">
            <a:spAutoFit/>
          </a:bodyPr>
          <a:lstStyle/>
          <a:p>
            <a:pPr marL="0" marR="0" lvl="0" indent="0" defTabSz="456640" eaLnBrk="1" fontAlgn="auto" latinLnBrk="0" hangingPunct="1">
              <a:lnSpc>
                <a:spcPct val="100000"/>
              </a:lnSpc>
              <a:spcAft>
                <a:spcPts val="0"/>
              </a:spcAft>
              <a:buClrTx/>
              <a:buSzTx/>
              <a:buFontTx/>
              <a:buNone/>
              <a:tabLst/>
              <a:defRPr/>
            </a:pPr>
            <a:r>
              <a:rPr lang="en-US" sz="700" kern="0" dirty="0">
                <a:solidFill>
                  <a:schemeClr val="bg1"/>
                </a:solidFill>
                <a:latin typeface="Montserrat" panose="00000500000000000000" pitchFamily="2" charset="0"/>
              </a:rPr>
              <a:t>Foods that make your life convenient/ easier.</a:t>
            </a:r>
            <a:r>
              <a:rPr lang="en-US" sz="700" kern="0" baseline="30000" dirty="0">
                <a:solidFill>
                  <a:schemeClr val="bg1"/>
                </a:solidFill>
                <a:latin typeface="Montserrat" panose="00000500000000000000" pitchFamily="2" charset="0"/>
              </a:rPr>
              <a:t>1</a:t>
            </a:r>
            <a:r>
              <a:rPr lang="en-US" sz="700" kern="0" dirty="0">
                <a:solidFill>
                  <a:schemeClr val="bg1"/>
                </a:solidFill>
                <a:latin typeface="Montserrat" panose="00000500000000000000" pitchFamily="2" charset="0"/>
              </a:rPr>
              <a:t> </a:t>
            </a:r>
            <a:endParaRPr kumimoji="0" lang="en-US" sz="700" i="0" u="none" kern="0" cap="none" spc="0" normalizeH="0" baseline="30000" noProof="0" dirty="0">
              <a:ln>
                <a:noFill/>
              </a:ln>
              <a:solidFill>
                <a:schemeClr val="bg1"/>
              </a:solidFill>
              <a:effectLst/>
              <a:uLnTx/>
              <a:uFillTx/>
              <a:latin typeface="Montserrat" panose="00000500000000000000" pitchFamily="2" charset="0"/>
            </a:endParaRPr>
          </a:p>
        </p:txBody>
      </p:sp>
      <p:cxnSp>
        <p:nvCxnSpPr>
          <p:cNvPr id="118" name="Straight Connector 117">
            <a:extLst>
              <a:ext uri="{FF2B5EF4-FFF2-40B4-BE49-F238E27FC236}">
                <a16:creationId xmlns:a16="http://schemas.microsoft.com/office/drawing/2014/main" id="{BC18348D-F34D-425D-886B-0FFD141331D7}"/>
              </a:ext>
            </a:extLst>
          </p:cNvPr>
          <p:cNvCxnSpPr>
            <a:cxnSpLocks/>
          </p:cNvCxnSpPr>
          <p:nvPr/>
        </p:nvCxnSpPr>
        <p:spPr>
          <a:xfrm>
            <a:off x="1579835" y="5296908"/>
            <a:ext cx="0" cy="255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4A8D821E-9C17-449B-912A-73B47CE56658}"/>
              </a:ext>
            </a:extLst>
          </p:cNvPr>
          <p:cNvSpPr txBox="1"/>
          <p:nvPr/>
        </p:nvSpPr>
        <p:spPr>
          <a:xfrm>
            <a:off x="1009255" y="4128798"/>
            <a:ext cx="468000" cy="215444"/>
          </a:xfrm>
          <a:prstGeom prst="rect">
            <a:avLst/>
          </a:prstGeom>
          <a:noFill/>
        </p:spPr>
        <p:txBody>
          <a:bodyPr wrap="square" lIns="0" tIns="0" rIns="0" bIns="0" rtlCol="0" anchor="ctr" anchorCtr="0">
            <a:spAutoFit/>
          </a:bodyPr>
          <a:lstStyle/>
          <a:p>
            <a:pPr marL="0" marR="0" lvl="0" indent="0" algn="r" defTabSz="456640" eaLnBrk="1" fontAlgn="auto" latinLnBrk="0" hangingPunct="1">
              <a:lnSpc>
                <a:spcPct val="100000"/>
              </a:lnSpc>
              <a:spcBef>
                <a:spcPts val="599"/>
              </a:spcBef>
              <a:spcAft>
                <a:spcPts val="0"/>
              </a:spcAft>
              <a:buClrTx/>
              <a:buSzTx/>
              <a:buFontTx/>
              <a:buNone/>
              <a:tabLst/>
              <a:defRPr/>
            </a:pPr>
            <a:r>
              <a:rPr lang="en-US" sz="1400" b="1" kern="0" spc="-20" dirty="0">
                <a:solidFill>
                  <a:schemeClr val="bg1"/>
                </a:solidFill>
                <a:latin typeface="Montserrat" panose="00000500000000000000" pitchFamily="2" charset="0"/>
              </a:rPr>
              <a:t>51%</a:t>
            </a:r>
          </a:p>
        </p:txBody>
      </p:sp>
      <p:sp>
        <p:nvSpPr>
          <p:cNvPr id="114" name="TextBox 113">
            <a:extLst>
              <a:ext uri="{FF2B5EF4-FFF2-40B4-BE49-F238E27FC236}">
                <a16:creationId xmlns:a16="http://schemas.microsoft.com/office/drawing/2014/main" id="{86F8894C-CFB2-49E2-81C8-DD28706E3205}"/>
              </a:ext>
            </a:extLst>
          </p:cNvPr>
          <p:cNvSpPr txBox="1"/>
          <p:nvPr/>
        </p:nvSpPr>
        <p:spPr>
          <a:xfrm>
            <a:off x="1717050" y="4150502"/>
            <a:ext cx="2004753" cy="215444"/>
          </a:xfrm>
          <a:prstGeom prst="rect">
            <a:avLst/>
          </a:prstGeom>
          <a:noFill/>
        </p:spPr>
        <p:txBody>
          <a:bodyPr wrap="square" lIns="0" tIns="0" rIns="0" bIns="0" anchor="ctr" anchorCtr="0">
            <a:spAutoFit/>
          </a:bodyPr>
          <a:lstStyle/>
          <a:p>
            <a:pPr marL="0" marR="0" lvl="0" indent="0" defTabSz="456640" eaLnBrk="1" fontAlgn="auto" latinLnBrk="0" hangingPunct="1">
              <a:lnSpc>
                <a:spcPct val="100000"/>
              </a:lnSpc>
              <a:spcBef>
                <a:spcPts val="599"/>
              </a:spcBef>
              <a:spcAft>
                <a:spcPts val="0"/>
              </a:spcAft>
              <a:buClrTx/>
              <a:buSzTx/>
              <a:buFontTx/>
              <a:buNone/>
              <a:tabLst/>
              <a:defRPr/>
            </a:pPr>
            <a:r>
              <a:rPr kumimoji="0" lang="en-US" sz="700" i="0" u="none" strike="noStrike" kern="0" cap="none" spc="0" normalizeH="0" noProof="0" dirty="0">
                <a:ln>
                  <a:noFill/>
                </a:ln>
                <a:solidFill>
                  <a:schemeClr val="bg1"/>
                </a:solidFill>
                <a:effectLst/>
                <a:uLnTx/>
                <a:uFillTx/>
                <a:latin typeface="Montserrat" panose="00000500000000000000" pitchFamily="2" charset="0"/>
              </a:rPr>
              <a:t>Foods that give peace of mind about </a:t>
            </a:r>
            <a:br>
              <a:rPr kumimoji="0" lang="en-US" sz="700" i="0" u="none" strike="noStrike" kern="0" cap="none" spc="0" normalizeH="0" noProof="0" dirty="0">
                <a:ln>
                  <a:noFill/>
                </a:ln>
                <a:solidFill>
                  <a:schemeClr val="bg1"/>
                </a:solidFill>
                <a:effectLst/>
                <a:uLnTx/>
                <a:uFillTx/>
                <a:latin typeface="Montserrat" panose="00000500000000000000" pitchFamily="2" charset="0"/>
              </a:rPr>
            </a:br>
            <a:r>
              <a:rPr kumimoji="0" lang="en-US" sz="700" i="0" u="none" strike="noStrike" kern="0" cap="none" spc="0" normalizeH="0" noProof="0" dirty="0">
                <a:ln>
                  <a:noFill/>
                </a:ln>
                <a:solidFill>
                  <a:schemeClr val="bg1"/>
                </a:solidFill>
                <a:effectLst/>
                <a:uLnTx/>
                <a:uFillTx/>
                <a:latin typeface="Montserrat" panose="00000500000000000000" pitchFamily="2" charset="0"/>
              </a:rPr>
              <a:t>their safety.</a:t>
            </a:r>
            <a:r>
              <a:rPr lang="en-US" sz="700" kern="0" baseline="30000" dirty="0">
                <a:solidFill>
                  <a:schemeClr val="bg1"/>
                </a:solidFill>
                <a:latin typeface="Montserrat" panose="00000500000000000000" pitchFamily="2" charset="0"/>
              </a:rPr>
              <a:t>1</a:t>
            </a:r>
            <a:endParaRPr kumimoji="0" lang="en-US" sz="700" i="0" u="none" strike="noStrike" kern="0" cap="none" spc="0" normalizeH="0" noProof="0" dirty="0">
              <a:ln>
                <a:noFill/>
              </a:ln>
              <a:solidFill>
                <a:schemeClr val="bg1"/>
              </a:solidFill>
              <a:effectLst/>
              <a:uLnTx/>
              <a:uFillTx/>
              <a:latin typeface="Montserrat" panose="00000500000000000000" pitchFamily="2" charset="0"/>
            </a:endParaRPr>
          </a:p>
        </p:txBody>
      </p:sp>
      <p:cxnSp>
        <p:nvCxnSpPr>
          <p:cNvPr id="115" name="Straight Connector 114">
            <a:extLst>
              <a:ext uri="{FF2B5EF4-FFF2-40B4-BE49-F238E27FC236}">
                <a16:creationId xmlns:a16="http://schemas.microsoft.com/office/drawing/2014/main" id="{C891B1EC-BAEC-4549-B7E2-C964799DD652}"/>
              </a:ext>
            </a:extLst>
          </p:cNvPr>
          <p:cNvCxnSpPr>
            <a:cxnSpLocks/>
          </p:cNvCxnSpPr>
          <p:nvPr/>
        </p:nvCxnSpPr>
        <p:spPr>
          <a:xfrm>
            <a:off x="1590353" y="4126792"/>
            <a:ext cx="0" cy="219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CF7FE3F9-8A14-47FD-BDC3-C06A71B27E30}"/>
              </a:ext>
            </a:extLst>
          </p:cNvPr>
          <p:cNvSpPr txBox="1"/>
          <p:nvPr/>
        </p:nvSpPr>
        <p:spPr>
          <a:xfrm>
            <a:off x="780932" y="5672282"/>
            <a:ext cx="3107846" cy="61555"/>
          </a:xfrm>
          <a:prstGeom prst="rect">
            <a:avLst/>
          </a:prstGeom>
          <a:noFill/>
        </p:spPr>
        <p:txBody>
          <a:bodyPr wrap="square" lIns="0" tIns="0" rIns="0" bIns="0" anchor="t" anchorCtr="0">
            <a:spAutoFit/>
          </a:bodyPr>
          <a:lstStyle/>
          <a:p>
            <a:pPr marL="0" marR="0" lvl="0" indent="0" algn="ctr" defTabSz="456640" eaLnBrk="1" fontAlgn="auto" latinLnBrk="0" hangingPunct="1">
              <a:lnSpc>
                <a:spcPct val="100000"/>
              </a:lnSpc>
              <a:spcBef>
                <a:spcPts val="599"/>
              </a:spcBef>
              <a:spcAft>
                <a:spcPts val="0"/>
              </a:spcAft>
              <a:buClrTx/>
              <a:buSzTx/>
              <a:buFontTx/>
              <a:buNone/>
              <a:tabLst/>
              <a:defRPr/>
            </a:pPr>
            <a:r>
              <a:rPr lang="en-US" sz="400" kern="0" dirty="0">
                <a:solidFill>
                  <a:schemeClr val="bg1"/>
                </a:solidFill>
                <a:latin typeface="Montserrat" panose="00000500000000000000" pitchFamily="2" charset="0"/>
              </a:rPr>
              <a:t>*Non-Exhaustive</a:t>
            </a:r>
          </a:p>
        </p:txBody>
      </p:sp>
      <p:sp>
        <p:nvSpPr>
          <p:cNvPr id="128" name="Rectangle 127">
            <a:extLst>
              <a:ext uri="{FF2B5EF4-FFF2-40B4-BE49-F238E27FC236}">
                <a16:creationId xmlns:a16="http://schemas.microsoft.com/office/drawing/2014/main" id="{BA419B67-6E70-4D07-8959-9829B9D4B32A}"/>
              </a:ext>
            </a:extLst>
          </p:cNvPr>
          <p:cNvSpPr>
            <a:spLocks/>
          </p:cNvSpPr>
          <p:nvPr/>
        </p:nvSpPr>
        <p:spPr>
          <a:xfrm>
            <a:off x="4792233" y="4589454"/>
            <a:ext cx="6713398" cy="40886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91440" bIns="91440" rtlCol="0" anchor="ctr"/>
          <a:lstStyle/>
          <a:p>
            <a:pPr algn="ctr" defTabSz="456640">
              <a:defRPr/>
            </a:pPr>
            <a:r>
              <a:rPr lang="en-US" sz="900" b="1" dirty="0">
                <a:solidFill>
                  <a:prstClr val="white"/>
                </a:solidFill>
                <a:latin typeface="Montserrat" panose="00000500000000000000" pitchFamily="2" charset="0"/>
              </a:rPr>
              <a:t>Eating for wellness will be a primary priority in 2024 but </a:t>
            </a:r>
            <a:r>
              <a:rPr lang="en-US" sz="900" b="1" u="sng" dirty="0">
                <a:solidFill>
                  <a:prstClr val="white"/>
                </a:solidFill>
                <a:latin typeface="Montserrat" panose="00000500000000000000" pitchFamily="2" charset="0"/>
              </a:rPr>
              <a:t>certainly not</a:t>
            </a:r>
            <a:r>
              <a:rPr lang="en-US" sz="900" b="1" dirty="0">
                <a:solidFill>
                  <a:prstClr val="white"/>
                </a:solidFill>
                <a:latin typeface="Montserrat" panose="00000500000000000000" pitchFamily="2" charset="0"/>
              </a:rPr>
              <a:t> the only one – </a:t>
            </a:r>
          </a:p>
          <a:p>
            <a:pPr algn="ctr" defTabSz="456640">
              <a:defRPr/>
            </a:pPr>
            <a:r>
              <a:rPr lang="en-US" sz="900" b="1" dirty="0">
                <a:solidFill>
                  <a:prstClr val="white"/>
                </a:solidFill>
                <a:latin typeface="Montserrat" panose="00000500000000000000" pitchFamily="2" charset="0"/>
              </a:rPr>
              <a:t>consumers will continue to turn to food for the pure joy and satisfaction of the eating experience. </a:t>
            </a:r>
          </a:p>
        </p:txBody>
      </p:sp>
      <p:sp>
        <p:nvSpPr>
          <p:cNvPr id="129" name="TextBox 128">
            <a:extLst>
              <a:ext uri="{FF2B5EF4-FFF2-40B4-BE49-F238E27FC236}">
                <a16:creationId xmlns:a16="http://schemas.microsoft.com/office/drawing/2014/main" id="{1EEE5B73-7B21-40F0-9950-DA5A5705257A}"/>
              </a:ext>
            </a:extLst>
          </p:cNvPr>
          <p:cNvSpPr txBox="1"/>
          <p:nvPr/>
        </p:nvSpPr>
        <p:spPr>
          <a:xfrm>
            <a:off x="8363644" y="2617317"/>
            <a:ext cx="3057171" cy="246221"/>
          </a:xfrm>
          <a:prstGeom prst="rect">
            <a:avLst/>
          </a:prstGeom>
          <a:noFill/>
        </p:spPr>
        <p:txBody>
          <a:bodyPr wrap="square" lIns="0" tIns="0" rIns="0" bIns="0" anchor="t" anchorCtr="0">
            <a:spAutoFit/>
          </a:bodyPr>
          <a:lstStyle/>
          <a:p>
            <a:pPr marL="0" marR="0" lvl="0" indent="0" algn="ctr" defTabSz="456640" eaLnBrk="1" fontAlgn="auto" latinLnBrk="0" hangingPunct="1">
              <a:lnSpc>
                <a:spcPct val="100000"/>
              </a:lnSpc>
              <a:spcAft>
                <a:spcPts val="0"/>
              </a:spcAft>
              <a:buClrTx/>
              <a:buSzTx/>
              <a:buFontTx/>
              <a:buNone/>
              <a:tabLst/>
              <a:defRPr/>
            </a:pPr>
            <a:r>
              <a:rPr lang="en-US" sz="800" kern="0" spc="-20" dirty="0">
                <a:solidFill>
                  <a:schemeClr val="tx2"/>
                </a:solidFill>
                <a:latin typeface="Montserrat" panose="00000500000000000000" pitchFamily="2" charset="0"/>
              </a:rPr>
              <a:t>As 2024 approaches the Foodservice industry is increasingly leveraging claims aligned with consumer priorities.</a:t>
            </a:r>
          </a:p>
        </p:txBody>
      </p:sp>
      <p:graphicFrame>
        <p:nvGraphicFramePr>
          <p:cNvPr id="130" name="Table 21">
            <a:extLst>
              <a:ext uri="{FF2B5EF4-FFF2-40B4-BE49-F238E27FC236}">
                <a16:creationId xmlns:a16="http://schemas.microsoft.com/office/drawing/2014/main" id="{3A10E0A3-8E49-4F51-89DA-9E18CD9BB7B6}"/>
              </a:ext>
            </a:extLst>
          </p:cNvPr>
          <p:cNvGraphicFramePr>
            <a:graphicFrameLocks noGrp="1"/>
          </p:cNvGraphicFramePr>
          <p:nvPr>
            <p:extLst>
              <p:ext uri="{D42A27DB-BD31-4B8C-83A1-F6EECF244321}">
                <p14:modId xmlns:p14="http://schemas.microsoft.com/office/powerpoint/2010/main" val="848743400"/>
              </p:ext>
            </p:extLst>
          </p:nvPr>
        </p:nvGraphicFramePr>
        <p:xfrm>
          <a:off x="8437344" y="2953297"/>
          <a:ext cx="2909771" cy="1343342"/>
        </p:xfrm>
        <a:graphic>
          <a:graphicData uri="http://schemas.openxmlformats.org/drawingml/2006/table">
            <a:tbl>
              <a:tblPr firstRow="1" bandRow="1">
                <a:tableStyleId>{5C22544A-7EE6-4342-B048-85BDC9FD1C3A}</a:tableStyleId>
              </a:tblPr>
              <a:tblGrid>
                <a:gridCol w="1640065">
                  <a:extLst>
                    <a:ext uri="{9D8B030D-6E8A-4147-A177-3AD203B41FA5}">
                      <a16:colId xmlns:a16="http://schemas.microsoft.com/office/drawing/2014/main" val="3581502546"/>
                    </a:ext>
                  </a:extLst>
                </a:gridCol>
                <a:gridCol w="1269706">
                  <a:extLst>
                    <a:ext uri="{9D8B030D-6E8A-4147-A177-3AD203B41FA5}">
                      <a16:colId xmlns:a16="http://schemas.microsoft.com/office/drawing/2014/main" val="1170564819"/>
                    </a:ext>
                  </a:extLst>
                </a:gridCol>
              </a:tblGrid>
              <a:tr h="191906">
                <a:tc>
                  <a:txBody>
                    <a:bodyPr/>
                    <a:lstStyle/>
                    <a:p>
                      <a:pPr algn="l"/>
                      <a:r>
                        <a:rPr lang="en-US" sz="700" baseline="0" dirty="0">
                          <a:solidFill>
                            <a:schemeClr val="bg1"/>
                          </a:solidFill>
                          <a:latin typeface="Montserrat" panose="00000500000000000000" pitchFamily="2" charset="0"/>
                        </a:rPr>
                        <a:t>Menu Item Claim*</a:t>
                      </a:r>
                    </a:p>
                  </a:txBody>
                  <a:tcPr marL="4572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700" baseline="0" dirty="0">
                          <a:solidFill>
                            <a:schemeClr val="bg1"/>
                          </a:solidFill>
                          <a:latin typeface="Montserrat" panose="00000500000000000000" pitchFamily="2" charset="0"/>
                        </a:rPr>
                        <a:t>1 Year Growth</a:t>
                      </a:r>
                      <a:r>
                        <a:rPr lang="en-US" sz="700" baseline="30000" dirty="0">
                          <a:solidFill>
                            <a:schemeClr val="bg1"/>
                          </a:solidFill>
                          <a:latin typeface="Montserrat" panose="00000500000000000000" pitchFamily="2"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8745944"/>
                  </a:ext>
                </a:extLst>
              </a:tr>
              <a:tr h="191906">
                <a:tc>
                  <a:txBody>
                    <a:bodyPr/>
                    <a:lstStyle/>
                    <a:p>
                      <a:pPr algn="l" rtl="0" fontAlgn="b"/>
                      <a:r>
                        <a:rPr lang="en-US" sz="700" b="0" i="0" u="none" strike="noStrike" dirty="0">
                          <a:solidFill>
                            <a:schemeClr val="tx2"/>
                          </a:solidFill>
                          <a:effectLst/>
                          <a:latin typeface="Montserrat" panose="00000500000000000000" pitchFamily="2" charset="0"/>
                        </a:rPr>
                        <a:t>Low Cholesterol</a:t>
                      </a: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700" b="0" i="0" u="none" strike="noStrike" dirty="0">
                          <a:solidFill>
                            <a:schemeClr val="tx2"/>
                          </a:solidFill>
                          <a:effectLst/>
                          <a:latin typeface="Montserrat" panose="00000500000000000000" pitchFamily="2"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9724650"/>
                  </a:ext>
                </a:extLst>
              </a:tr>
              <a:tr h="191906">
                <a:tc>
                  <a:txBody>
                    <a:bodyPr/>
                    <a:lstStyle/>
                    <a:p>
                      <a:pPr algn="l" rtl="0" fontAlgn="b"/>
                      <a:r>
                        <a:rPr lang="en-US" sz="700" b="0" i="0" u="none" strike="noStrike" dirty="0">
                          <a:solidFill>
                            <a:schemeClr val="tx2"/>
                          </a:solidFill>
                          <a:effectLst/>
                          <a:latin typeface="Montserrat" panose="00000500000000000000" pitchFamily="2" charset="0"/>
                        </a:rPr>
                        <a:t>Keto</a:t>
                      </a: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700" b="0" i="0" u="none" strike="noStrike" dirty="0">
                          <a:solidFill>
                            <a:schemeClr val="tx2"/>
                          </a:solidFill>
                          <a:effectLst/>
                          <a:latin typeface="Montserrat" panose="00000500000000000000" pitchFamily="2"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5373779"/>
                  </a:ext>
                </a:extLst>
              </a:tr>
              <a:tr h="191906">
                <a:tc>
                  <a:txBody>
                    <a:bodyPr/>
                    <a:lstStyle/>
                    <a:p>
                      <a:pPr algn="l" rtl="0" fontAlgn="b"/>
                      <a:r>
                        <a:rPr lang="en-US" sz="700" b="0" i="0" u="none" strike="noStrike" dirty="0">
                          <a:solidFill>
                            <a:schemeClr val="tx2"/>
                          </a:solidFill>
                          <a:effectLst/>
                          <a:latin typeface="Montserrat" panose="00000500000000000000" pitchFamily="2" charset="0"/>
                        </a:rPr>
                        <a:t>Clean Label</a:t>
                      </a: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700" b="0" i="0" u="none" strike="noStrike" dirty="0">
                          <a:solidFill>
                            <a:schemeClr val="tx2"/>
                          </a:solidFill>
                          <a:effectLst/>
                          <a:latin typeface="Montserrat" panose="00000500000000000000" pitchFamily="2"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6980683"/>
                  </a:ext>
                </a:extLst>
              </a:tr>
              <a:tr h="191906">
                <a:tc>
                  <a:txBody>
                    <a:bodyPr/>
                    <a:lstStyle/>
                    <a:p>
                      <a:pPr algn="l" rtl="0" fontAlgn="b"/>
                      <a:r>
                        <a:rPr lang="en-US" sz="700" b="0" i="0" u="none" strike="noStrike" dirty="0">
                          <a:solidFill>
                            <a:schemeClr val="tx2"/>
                          </a:solidFill>
                          <a:effectLst/>
                          <a:latin typeface="Montserrat" panose="00000500000000000000" pitchFamily="2" charset="0"/>
                        </a:rPr>
                        <a:t>High Protein</a:t>
                      </a: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700" b="0" i="0" u="none" strike="noStrike" dirty="0">
                          <a:solidFill>
                            <a:schemeClr val="tx2"/>
                          </a:solidFill>
                          <a:effectLst/>
                          <a:latin typeface="Montserrat"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8077002"/>
                  </a:ext>
                </a:extLst>
              </a:tr>
              <a:tr h="191906">
                <a:tc>
                  <a:txBody>
                    <a:bodyPr/>
                    <a:lstStyle/>
                    <a:p>
                      <a:pPr algn="l" rtl="0" fontAlgn="b"/>
                      <a:r>
                        <a:rPr lang="en-US" sz="700" b="0" i="0" u="none" strike="noStrike" dirty="0">
                          <a:solidFill>
                            <a:schemeClr val="tx2"/>
                          </a:solidFill>
                          <a:effectLst/>
                          <a:latin typeface="Montserrat" panose="00000500000000000000" pitchFamily="2" charset="0"/>
                        </a:rPr>
                        <a:t>Free Range</a:t>
                      </a: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700" b="0" i="0" u="none" strike="noStrike" dirty="0">
                          <a:solidFill>
                            <a:schemeClr val="tx2"/>
                          </a:solidFill>
                          <a:effectLst/>
                          <a:latin typeface="Montserrat" panose="00000500000000000000" pitchFamily="2"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7135521"/>
                  </a:ext>
                </a:extLst>
              </a:tr>
              <a:tr h="191906">
                <a:tc>
                  <a:txBody>
                    <a:bodyPr/>
                    <a:lstStyle/>
                    <a:p>
                      <a:pPr algn="l" rtl="0" fontAlgn="b"/>
                      <a:r>
                        <a:rPr lang="en-US" sz="700" b="0" i="0" u="none" strike="noStrike" dirty="0">
                          <a:solidFill>
                            <a:schemeClr val="tx2"/>
                          </a:solidFill>
                          <a:effectLst/>
                          <a:latin typeface="Montserrat" panose="00000500000000000000" pitchFamily="2" charset="0"/>
                        </a:rPr>
                        <a:t>Sustainable</a:t>
                      </a: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700" b="0" i="0" u="none" strike="noStrike" dirty="0">
                          <a:solidFill>
                            <a:schemeClr val="tx2"/>
                          </a:solidFill>
                          <a:effectLst/>
                          <a:latin typeface="Montserrat" panose="00000500000000000000" pitchFamily="2"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9D9"/>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04503"/>
                  </a:ext>
                </a:extLst>
              </a:tr>
            </a:tbl>
          </a:graphicData>
        </a:graphic>
      </p:graphicFrame>
      <p:sp>
        <p:nvSpPr>
          <p:cNvPr id="131" name="TextBox 130">
            <a:extLst>
              <a:ext uri="{FF2B5EF4-FFF2-40B4-BE49-F238E27FC236}">
                <a16:creationId xmlns:a16="http://schemas.microsoft.com/office/drawing/2014/main" id="{8A1FFE3A-BA4B-4D6A-9F48-B11F502662A9}"/>
              </a:ext>
            </a:extLst>
          </p:cNvPr>
          <p:cNvSpPr txBox="1"/>
          <p:nvPr/>
        </p:nvSpPr>
        <p:spPr>
          <a:xfrm>
            <a:off x="8382000" y="4377215"/>
            <a:ext cx="2831642" cy="61555"/>
          </a:xfrm>
          <a:prstGeom prst="rect">
            <a:avLst/>
          </a:prstGeom>
          <a:noFill/>
        </p:spPr>
        <p:txBody>
          <a:bodyPr wrap="square" lIns="0" tIns="0" rIns="0" bIns="0" anchor="t" anchorCtr="0">
            <a:spAutoFit/>
          </a:bodyPr>
          <a:lstStyle/>
          <a:p>
            <a:pPr marL="0" marR="0" lvl="0" indent="0" defTabSz="456640" eaLnBrk="1" fontAlgn="auto" latinLnBrk="0" hangingPunct="1">
              <a:lnSpc>
                <a:spcPct val="100000"/>
              </a:lnSpc>
              <a:spcAft>
                <a:spcPts val="0"/>
              </a:spcAft>
              <a:buClrTx/>
              <a:buSzTx/>
              <a:buFontTx/>
              <a:buNone/>
              <a:tabLst/>
              <a:defRPr/>
            </a:pPr>
            <a:r>
              <a:rPr lang="en-US" sz="400" kern="0" dirty="0">
                <a:solidFill>
                  <a:schemeClr val="tx2"/>
                </a:solidFill>
                <a:latin typeface="Montserrat" panose="00000500000000000000" pitchFamily="2" charset="0"/>
              </a:rPr>
              <a:t>*Non-Exhaustive</a:t>
            </a:r>
          </a:p>
        </p:txBody>
      </p:sp>
      <p:sp>
        <p:nvSpPr>
          <p:cNvPr id="134" name="TextBox 133">
            <a:extLst>
              <a:ext uri="{FF2B5EF4-FFF2-40B4-BE49-F238E27FC236}">
                <a16:creationId xmlns:a16="http://schemas.microsoft.com/office/drawing/2014/main" id="{EDEEDD29-CD80-438A-9709-8CF4516644CD}"/>
              </a:ext>
            </a:extLst>
          </p:cNvPr>
          <p:cNvSpPr txBox="1"/>
          <p:nvPr/>
        </p:nvSpPr>
        <p:spPr>
          <a:xfrm>
            <a:off x="4944895" y="2613557"/>
            <a:ext cx="2982556" cy="246221"/>
          </a:xfrm>
          <a:prstGeom prst="rect">
            <a:avLst/>
          </a:prstGeom>
          <a:noFill/>
        </p:spPr>
        <p:txBody>
          <a:bodyPr wrap="square" lIns="0" tIns="0" rIns="0" bIns="0" anchor="t" anchorCtr="0">
            <a:spAutoFit/>
          </a:bodyPr>
          <a:lstStyle>
            <a:defPPr>
              <a:defRPr lang="en-US"/>
            </a:defPPr>
            <a:lvl1pPr marR="0" lvl="0" indent="0" algn="ctr" defTabSz="456640" fontAlgn="auto">
              <a:lnSpc>
                <a:spcPct val="100000"/>
              </a:lnSpc>
              <a:spcAft>
                <a:spcPts val="0"/>
              </a:spcAft>
              <a:buClrTx/>
              <a:buSzTx/>
              <a:buFontTx/>
              <a:buNone/>
              <a:tabLst/>
              <a:defRPr sz="800" kern="0" spc="-20">
                <a:solidFill>
                  <a:schemeClr val="tx2"/>
                </a:solidFill>
                <a:latin typeface="Montserrat" panose="00000500000000000000" pitchFamily="2" charset="0"/>
              </a:defRPr>
            </a:lvl1pPr>
          </a:lstStyle>
          <a:p>
            <a:r>
              <a:rPr lang="en-US" dirty="0"/>
              <a:t>Usage of many claims on new products is already elevated in 2023 over year-ago, indicating acceleration through 2024.</a:t>
            </a:r>
          </a:p>
        </p:txBody>
      </p:sp>
      <p:sp>
        <p:nvSpPr>
          <p:cNvPr id="135" name="TextBox 134">
            <a:extLst>
              <a:ext uri="{FF2B5EF4-FFF2-40B4-BE49-F238E27FC236}">
                <a16:creationId xmlns:a16="http://schemas.microsoft.com/office/drawing/2014/main" id="{D3BDEC72-44DE-4A58-A1E5-C07117773590}"/>
              </a:ext>
            </a:extLst>
          </p:cNvPr>
          <p:cNvSpPr txBox="1"/>
          <p:nvPr/>
        </p:nvSpPr>
        <p:spPr>
          <a:xfrm>
            <a:off x="4894436" y="4368951"/>
            <a:ext cx="2831642" cy="61555"/>
          </a:xfrm>
          <a:prstGeom prst="rect">
            <a:avLst/>
          </a:prstGeom>
          <a:noFill/>
        </p:spPr>
        <p:txBody>
          <a:bodyPr wrap="square" lIns="0" tIns="0" rIns="0" bIns="0" anchor="t" anchorCtr="0">
            <a:spAutoFit/>
          </a:bodyPr>
          <a:lstStyle/>
          <a:p>
            <a:pPr marL="0" marR="0" lvl="0" indent="0" defTabSz="456640" eaLnBrk="1" fontAlgn="auto" latinLnBrk="0" hangingPunct="1">
              <a:lnSpc>
                <a:spcPct val="100000"/>
              </a:lnSpc>
              <a:spcAft>
                <a:spcPts val="0"/>
              </a:spcAft>
              <a:buClrTx/>
              <a:buSzTx/>
              <a:buFontTx/>
              <a:buNone/>
              <a:tabLst/>
              <a:defRPr/>
            </a:pPr>
            <a:r>
              <a:rPr lang="en-US" sz="400" kern="0" dirty="0">
                <a:solidFill>
                  <a:schemeClr val="tx2"/>
                </a:solidFill>
                <a:latin typeface="Montserrat" panose="00000500000000000000" pitchFamily="2" charset="0"/>
              </a:rPr>
              <a:t>*Non-Exhaustive</a:t>
            </a:r>
          </a:p>
        </p:txBody>
      </p:sp>
      <p:grpSp>
        <p:nvGrpSpPr>
          <p:cNvPr id="137" name="Group 136">
            <a:extLst>
              <a:ext uri="{FF2B5EF4-FFF2-40B4-BE49-F238E27FC236}">
                <a16:creationId xmlns:a16="http://schemas.microsoft.com/office/drawing/2014/main" id="{EACED90A-8F75-4217-9E44-F0DAEB3C85D3}"/>
              </a:ext>
            </a:extLst>
          </p:cNvPr>
          <p:cNvGrpSpPr/>
          <p:nvPr/>
        </p:nvGrpSpPr>
        <p:grpSpPr>
          <a:xfrm>
            <a:off x="4756318" y="2908561"/>
            <a:ext cx="3107877" cy="1389827"/>
            <a:chOff x="5013976" y="4856469"/>
            <a:chExt cx="2981485" cy="803951"/>
          </a:xfrm>
        </p:grpSpPr>
        <p:cxnSp>
          <p:nvCxnSpPr>
            <p:cNvPr id="138" name="Straight Connector 137">
              <a:extLst>
                <a:ext uri="{FF2B5EF4-FFF2-40B4-BE49-F238E27FC236}">
                  <a16:creationId xmlns:a16="http://schemas.microsoft.com/office/drawing/2014/main" id="{191BB843-8234-4155-91A7-736E24E6AB6A}"/>
                </a:ext>
              </a:extLst>
            </p:cNvPr>
            <p:cNvCxnSpPr>
              <a:cxnSpLocks/>
            </p:cNvCxnSpPr>
            <p:nvPr/>
          </p:nvCxnSpPr>
          <p:spPr>
            <a:xfrm>
              <a:off x="6152973" y="4861161"/>
              <a:ext cx="0" cy="79925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52274EED-FA60-444A-94CE-DBE7E99A39DF}"/>
                </a:ext>
              </a:extLst>
            </p:cNvPr>
            <p:cNvGrpSpPr/>
            <p:nvPr/>
          </p:nvGrpSpPr>
          <p:grpSpPr>
            <a:xfrm>
              <a:off x="5013976" y="4903297"/>
              <a:ext cx="1044906" cy="693241"/>
              <a:chOff x="5013976" y="4915882"/>
              <a:chExt cx="1044906" cy="693241"/>
            </a:xfrm>
          </p:grpSpPr>
          <p:sp>
            <p:nvSpPr>
              <p:cNvPr id="141" name="TextBox 140">
                <a:extLst>
                  <a:ext uri="{FF2B5EF4-FFF2-40B4-BE49-F238E27FC236}">
                    <a16:creationId xmlns:a16="http://schemas.microsoft.com/office/drawing/2014/main" id="{F6BD9030-AD85-4301-9042-6FE444F97CD4}"/>
                  </a:ext>
                </a:extLst>
              </p:cNvPr>
              <p:cNvSpPr txBox="1"/>
              <p:nvPr/>
            </p:nvSpPr>
            <p:spPr>
              <a:xfrm>
                <a:off x="5018637" y="4915882"/>
                <a:ext cx="1040245" cy="367914"/>
              </a:xfrm>
              <a:prstGeom prst="rect">
                <a:avLst/>
              </a:prstGeom>
              <a:noFill/>
            </p:spPr>
            <p:txBody>
              <a:bodyPr wrap="square" lIns="0" tIns="0" rIns="0" bIns="0" anchor="ctr">
                <a:spAutoFit/>
              </a:bodyPr>
              <a:lstStyle/>
              <a:p>
                <a:pPr marL="0" marR="0" lvl="0" indent="0" algn="r" defTabSz="456640" eaLnBrk="1" fontAlgn="auto" latinLnBrk="0" hangingPunct="1">
                  <a:lnSpc>
                    <a:spcPct val="100000"/>
                  </a:lnSpc>
                  <a:spcAft>
                    <a:spcPts val="0"/>
                  </a:spcAft>
                  <a:buClrTx/>
                  <a:buSzTx/>
                  <a:buFontTx/>
                  <a:buNone/>
                  <a:tabLst/>
                  <a:defRPr/>
                </a:pPr>
                <a:r>
                  <a:rPr lang="en-US" sz="800" b="1" kern="0" dirty="0">
                    <a:solidFill>
                      <a:schemeClr val="tx2"/>
                    </a:solidFill>
                    <a:latin typeface="Montserrat" panose="00000500000000000000" pitchFamily="2" charset="0"/>
                  </a:rPr>
                  <a:t>Share of </a:t>
                </a:r>
              </a:p>
              <a:p>
                <a:pPr marL="0" marR="0" lvl="0" indent="0" algn="r" defTabSz="456640" eaLnBrk="1" fontAlgn="auto" latinLnBrk="0" hangingPunct="1">
                  <a:lnSpc>
                    <a:spcPct val="100000"/>
                  </a:lnSpc>
                  <a:spcAft>
                    <a:spcPts val="0"/>
                  </a:spcAft>
                  <a:buClrTx/>
                  <a:buSzTx/>
                  <a:buFontTx/>
                  <a:buNone/>
                  <a:tabLst/>
                  <a:defRPr/>
                </a:pPr>
                <a:r>
                  <a:rPr lang="en-US" sz="800" b="1" kern="0" dirty="0">
                    <a:solidFill>
                      <a:schemeClr val="tx2"/>
                    </a:solidFill>
                    <a:latin typeface="Montserrat" panose="00000500000000000000" pitchFamily="2" charset="0"/>
                  </a:rPr>
                  <a:t>Claim Presence </a:t>
                </a:r>
              </a:p>
              <a:p>
                <a:pPr marL="0" marR="0" lvl="0" indent="0" algn="r" defTabSz="456640" eaLnBrk="1" fontAlgn="auto" latinLnBrk="0" hangingPunct="1">
                  <a:lnSpc>
                    <a:spcPct val="100000"/>
                  </a:lnSpc>
                  <a:spcAft>
                    <a:spcPts val="0"/>
                  </a:spcAft>
                  <a:buClrTx/>
                  <a:buSzTx/>
                  <a:buFontTx/>
                  <a:buNone/>
                  <a:tabLst/>
                  <a:defRPr/>
                </a:pPr>
                <a:r>
                  <a:rPr lang="en-US" sz="800" b="1" kern="0" dirty="0">
                    <a:solidFill>
                      <a:schemeClr val="tx2"/>
                    </a:solidFill>
                    <a:latin typeface="Montserrat" panose="00000500000000000000" pitchFamily="2" charset="0"/>
                  </a:rPr>
                  <a:t>in Total F&amp;B </a:t>
                </a:r>
              </a:p>
              <a:p>
                <a:pPr marL="0" marR="0" lvl="0" indent="0" algn="r" defTabSz="456640" eaLnBrk="1" fontAlgn="auto" latinLnBrk="0" hangingPunct="1">
                  <a:lnSpc>
                    <a:spcPct val="100000"/>
                  </a:lnSpc>
                  <a:spcAft>
                    <a:spcPts val="0"/>
                  </a:spcAft>
                  <a:buClrTx/>
                  <a:buSzTx/>
                  <a:buFontTx/>
                  <a:buNone/>
                  <a:tabLst/>
                  <a:defRPr/>
                </a:pPr>
                <a:r>
                  <a:rPr lang="en-US" sz="800" b="1" kern="0" dirty="0">
                    <a:solidFill>
                      <a:schemeClr val="tx2"/>
                    </a:solidFill>
                    <a:latin typeface="Montserrat" panose="00000500000000000000" pitchFamily="2" charset="0"/>
                  </a:rPr>
                  <a:t>New Product Launches*</a:t>
                </a:r>
                <a:endParaRPr lang="en-US" sz="600" b="1" kern="0" baseline="30000" dirty="0">
                  <a:solidFill>
                    <a:schemeClr val="tx2"/>
                  </a:solidFill>
                  <a:latin typeface="Montserrat" panose="00000500000000000000" pitchFamily="2" charset="0"/>
                </a:endParaRPr>
              </a:p>
            </p:txBody>
          </p:sp>
          <p:cxnSp>
            <p:nvCxnSpPr>
              <p:cNvPr id="142" name="Straight Connector 141">
                <a:extLst>
                  <a:ext uri="{FF2B5EF4-FFF2-40B4-BE49-F238E27FC236}">
                    <a16:creationId xmlns:a16="http://schemas.microsoft.com/office/drawing/2014/main" id="{D549C6EF-06CF-409D-9769-9A1598B787D7}"/>
                  </a:ext>
                </a:extLst>
              </p:cNvPr>
              <p:cNvCxnSpPr>
                <a:cxnSpLocks/>
              </p:cNvCxnSpPr>
              <p:nvPr/>
            </p:nvCxnSpPr>
            <p:spPr>
              <a:xfrm>
                <a:off x="5806778" y="5335553"/>
                <a:ext cx="2017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0C980F54-F96C-4524-BB32-FAEAD4809ABA}"/>
                  </a:ext>
                </a:extLst>
              </p:cNvPr>
              <p:cNvSpPr txBox="1"/>
              <p:nvPr/>
            </p:nvSpPr>
            <p:spPr>
              <a:xfrm>
                <a:off x="5013976" y="5415969"/>
                <a:ext cx="1021203" cy="193154"/>
              </a:xfrm>
              <a:prstGeom prst="rect">
                <a:avLst/>
              </a:prstGeom>
              <a:noFill/>
            </p:spPr>
            <p:txBody>
              <a:bodyPr wrap="square" lIns="0" tIns="0" rIns="0" bIns="0" anchor="b">
                <a:spAutoFit/>
              </a:bodyPr>
              <a:lstStyle/>
              <a:p>
                <a:pPr marL="0" marR="0" lvl="0" indent="0" algn="r" defTabSz="456640" eaLnBrk="1" fontAlgn="auto" latinLnBrk="0" hangingPunct="1">
                  <a:lnSpc>
                    <a:spcPct val="100000"/>
                  </a:lnSpc>
                  <a:spcAft>
                    <a:spcPts val="0"/>
                  </a:spcAft>
                  <a:buClrTx/>
                  <a:buSzTx/>
                  <a:buFontTx/>
                  <a:buNone/>
                  <a:tabLst/>
                  <a:defRPr/>
                </a:pPr>
                <a:r>
                  <a:rPr lang="en-US" sz="700" b="1" kern="0" dirty="0">
                    <a:solidFill>
                      <a:schemeClr val="tx2"/>
                    </a:solidFill>
                    <a:latin typeface="Montserrat" panose="00000500000000000000" pitchFamily="2" charset="0"/>
                  </a:rPr>
                  <a:t>% Change </a:t>
                </a:r>
              </a:p>
              <a:p>
                <a:pPr marL="0" marR="0" lvl="0" indent="0" algn="r" defTabSz="456640" eaLnBrk="1" fontAlgn="auto" latinLnBrk="0" hangingPunct="1">
                  <a:lnSpc>
                    <a:spcPct val="100000"/>
                  </a:lnSpc>
                  <a:spcAft>
                    <a:spcPts val="0"/>
                  </a:spcAft>
                  <a:buClrTx/>
                  <a:buSzTx/>
                  <a:buFontTx/>
                  <a:buNone/>
                  <a:tabLst/>
                  <a:defRPr/>
                </a:pPr>
                <a:r>
                  <a:rPr lang="en-US" sz="700" b="1" kern="0" dirty="0">
                    <a:solidFill>
                      <a:schemeClr val="tx2"/>
                    </a:solidFill>
                    <a:latin typeface="Montserrat" panose="00000500000000000000" pitchFamily="2" charset="0"/>
                  </a:rPr>
                  <a:t>2023 (ytd) </a:t>
                </a:r>
              </a:p>
              <a:p>
                <a:pPr marL="0" marR="0" lvl="0" indent="0" algn="r" defTabSz="456640" eaLnBrk="1" fontAlgn="auto" latinLnBrk="0" hangingPunct="1">
                  <a:lnSpc>
                    <a:spcPct val="100000"/>
                  </a:lnSpc>
                  <a:spcAft>
                    <a:spcPts val="0"/>
                  </a:spcAft>
                  <a:buClrTx/>
                  <a:buSzTx/>
                  <a:buFontTx/>
                  <a:buNone/>
                  <a:tabLst/>
                  <a:defRPr/>
                </a:pPr>
                <a:r>
                  <a:rPr lang="en-US" sz="700" b="1" kern="0" dirty="0">
                    <a:solidFill>
                      <a:schemeClr val="tx2"/>
                    </a:solidFill>
                    <a:latin typeface="Montserrat" panose="00000500000000000000" pitchFamily="2" charset="0"/>
                  </a:rPr>
                  <a:t>vs 2022:</a:t>
                </a:r>
                <a:r>
                  <a:rPr lang="en-US" sz="700" b="1" kern="0" baseline="30000" dirty="0">
                    <a:solidFill>
                      <a:schemeClr val="tx2"/>
                    </a:solidFill>
                    <a:latin typeface="Montserrat" panose="00000500000000000000" pitchFamily="2" charset="0"/>
                  </a:rPr>
                  <a:t>2</a:t>
                </a:r>
              </a:p>
            </p:txBody>
          </p:sp>
        </p:grpSp>
        <p:graphicFrame>
          <p:nvGraphicFramePr>
            <p:cNvPr id="140" name="Chart 139">
              <a:extLst>
                <a:ext uri="{FF2B5EF4-FFF2-40B4-BE49-F238E27FC236}">
                  <a16:creationId xmlns:a16="http://schemas.microsoft.com/office/drawing/2014/main" id="{C0332471-0A20-4A67-AEC6-4B143630B7E5}"/>
                </a:ext>
              </a:extLst>
            </p:cNvPr>
            <p:cNvGraphicFramePr/>
            <p:nvPr>
              <p:extLst>
                <p:ext uri="{D42A27DB-BD31-4B8C-83A1-F6EECF244321}">
                  <p14:modId xmlns:p14="http://schemas.microsoft.com/office/powerpoint/2010/main" val="3956763613"/>
                </p:ext>
              </p:extLst>
            </p:nvPr>
          </p:nvGraphicFramePr>
          <p:xfrm>
            <a:off x="6204431" y="4856469"/>
            <a:ext cx="1791030" cy="799259"/>
          </p:xfrm>
          <a:graphic>
            <a:graphicData uri="http://schemas.openxmlformats.org/drawingml/2006/chart">
              <c:chart xmlns:c="http://schemas.openxmlformats.org/drawingml/2006/chart" xmlns:r="http://schemas.openxmlformats.org/officeDocument/2006/relationships" r:id="rId5"/>
            </a:graphicData>
          </a:graphic>
        </p:graphicFrame>
      </p:grpSp>
      <p:sp>
        <p:nvSpPr>
          <p:cNvPr id="144" name="TextBox 143">
            <a:extLst>
              <a:ext uri="{FF2B5EF4-FFF2-40B4-BE49-F238E27FC236}">
                <a16:creationId xmlns:a16="http://schemas.microsoft.com/office/drawing/2014/main" id="{24889C0F-4059-4334-A8C0-B8799F7156B9}"/>
              </a:ext>
            </a:extLst>
          </p:cNvPr>
          <p:cNvSpPr txBox="1"/>
          <p:nvPr/>
        </p:nvSpPr>
        <p:spPr>
          <a:xfrm>
            <a:off x="5609446" y="5095271"/>
            <a:ext cx="684482" cy="369332"/>
          </a:xfrm>
          <a:prstGeom prst="rect">
            <a:avLst/>
          </a:prstGeom>
          <a:noFill/>
        </p:spPr>
        <p:txBody>
          <a:bodyPr wrap="none" lIns="0" tIns="0" rIns="0" bIns="0" rtlCol="0">
            <a:spAutoFit/>
          </a:bodyPr>
          <a:lstStyle/>
          <a:p>
            <a:pPr algn="ctr"/>
            <a:r>
              <a:rPr lang="en-US" sz="2400" dirty="0">
                <a:solidFill>
                  <a:schemeClr val="accent3"/>
                </a:solidFill>
                <a:latin typeface="Montserrat ExtraBold" panose="00000900000000000000" pitchFamily="2" charset="0"/>
              </a:rPr>
              <a:t>74%</a:t>
            </a:r>
          </a:p>
        </p:txBody>
      </p:sp>
      <p:sp>
        <p:nvSpPr>
          <p:cNvPr id="147" name="TextBox 146">
            <a:extLst>
              <a:ext uri="{FF2B5EF4-FFF2-40B4-BE49-F238E27FC236}">
                <a16:creationId xmlns:a16="http://schemas.microsoft.com/office/drawing/2014/main" id="{4ABB2D9E-8A35-4547-8CE3-8802988A6483}"/>
              </a:ext>
            </a:extLst>
          </p:cNvPr>
          <p:cNvSpPr txBox="1"/>
          <p:nvPr/>
        </p:nvSpPr>
        <p:spPr>
          <a:xfrm>
            <a:off x="5129397" y="5493934"/>
            <a:ext cx="1644581" cy="215444"/>
          </a:xfrm>
          <a:prstGeom prst="rect">
            <a:avLst/>
          </a:prstGeom>
          <a:noFill/>
        </p:spPr>
        <p:txBody>
          <a:bodyPr wrap="square" lIns="0" tIns="0" rIns="0" bIns="0" anchor="t" anchorCtr="0">
            <a:spAutoFit/>
          </a:bodyPr>
          <a:lstStyle/>
          <a:p>
            <a:pPr marL="0" marR="0" lvl="0" indent="0" algn="ctr" defTabSz="456640" eaLnBrk="1" fontAlgn="auto" latinLnBrk="0" hangingPunct="1">
              <a:lnSpc>
                <a:spcPct val="100000"/>
              </a:lnSpc>
              <a:spcAft>
                <a:spcPts val="0"/>
              </a:spcAft>
              <a:buClrTx/>
              <a:buSzTx/>
              <a:buFontTx/>
              <a:buNone/>
              <a:tabLst/>
              <a:defRPr/>
            </a:pPr>
            <a:r>
              <a:rPr lang="en-US" sz="700" kern="0" dirty="0">
                <a:solidFill>
                  <a:schemeClr val="tx2"/>
                </a:solidFill>
                <a:latin typeface="Montserrat" panose="00000500000000000000" pitchFamily="2" charset="0"/>
              </a:rPr>
              <a:t>will place a </a:t>
            </a:r>
            <a:r>
              <a:rPr lang="en-US" sz="700" u="sng" kern="0" dirty="0">
                <a:solidFill>
                  <a:schemeClr val="tx2"/>
                </a:solidFill>
                <a:latin typeface="Montserrat" panose="00000500000000000000" pitchFamily="2" charset="0"/>
              </a:rPr>
              <a:t>HIGH</a:t>
            </a:r>
            <a:r>
              <a:rPr lang="en-US" sz="700" kern="0" dirty="0">
                <a:solidFill>
                  <a:schemeClr val="tx2"/>
                </a:solidFill>
                <a:latin typeface="Montserrat" panose="00000500000000000000" pitchFamily="2" charset="0"/>
              </a:rPr>
              <a:t> priority on </a:t>
            </a:r>
          </a:p>
          <a:p>
            <a:pPr marL="0" marR="0" lvl="0" indent="0" algn="ctr" defTabSz="456640" eaLnBrk="1" fontAlgn="auto" latinLnBrk="0" hangingPunct="1">
              <a:lnSpc>
                <a:spcPct val="100000"/>
              </a:lnSpc>
              <a:spcAft>
                <a:spcPts val="0"/>
              </a:spcAft>
              <a:buClrTx/>
              <a:buSzTx/>
              <a:buFontTx/>
              <a:buNone/>
              <a:tabLst/>
              <a:defRPr/>
            </a:pPr>
            <a:r>
              <a:rPr lang="en-US" sz="700" kern="0" dirty="0">
                <a:solidFill>
                  <a:schemeClr val="tx2"/>
                </a:solidFill>
                <a:latin typeface="Montserrat" panose="00000500000000000000" pitchFamily="2" charset="0"/>
              </a:rPr>
              <a:t>foods that </a:t>
            </a:r>
            <a:r>
              <a:rPr lang="en-US" sz="700" b="1" kern="0" dirty="0">
                <a:solidFill>
                  <a:schemeClr val="tx2"/>
                </a:solidFill>
                <a:latin typeface="Montserrat" panose="00000500000000000000" pitchFamily="2" charset="0"/>
              </a:rPr>
              <a:t>Taste Great</a:t>
            </a:r>
            <a:r>
              <a:rPr lang="en-US" sz="700" kern="0" baseline="30000" dirty="0">
                <a:solidFill>
                  <a:schemeClr val="tx2"/>
                </a:solidFill>
                <a:latin typeface="Montserrat" panose="00000500000000000000" pitchFamily="2" charset="0"/>
              </a:rPr>
              <a:t>1</a:t>
            </a:r>
            <a:endParaRPr lang="en-US" sz="700" b="1" kern="0" baseline="30000" dirty="0">
              <a:solidFill>
                <a:schemeClr val="tx2"/>
              </a:solidFill>
              <a:latin typeface="Montserrat" panose="00000500000000000000" pitchFamily="2" charset="0"/>
            </a:endParaRPr>
          </a:p>
        </p:txBody>
      </p:sp>
      <p:sp>
        <p:nvSpPr>
          <p:cNvPr id="145" name="TextBox 144">
            <a:extLst>
              <a:ext uri="{FF2B5EF4-FFF2-40B4-BE49-F238E27FC236}">
                <a16:creationId xmlns:a16="http://schemas.microsoft.com/office/drawing/2014/main" id="{40D184F0-64F7-4998-A2C9-89576BC37BAC}"/>
              </a:ext>
            </a:extLst>
          </p:cNvPr>
          <p:cNvSpPr txBox="1"/>
          <p:nvPr/>
        </p:nvSpPr>
        <p:spPr>
          <a:xfrm>
            <a:off x="7851373" y="5095271"/>
            <a:ext cx="586699" cy="369332"/>
          </a:xfrm>
          <a:prstGeom prst="rect">
            <a:avLst/>
          </a:prstGeom>
          <a:noFill/>
        </p:spPr>
        <p:txBody>
          <a:bodyPr wrap="none" lIns="0" tIns="0" rIns="0" bIns="0" rtlCol="0">
            <a:spAutoFit/>
          </a:bodyPr>
          <a:lstStyle/>
          <a:p>
            <a:pPr algn="ctr"/>
            <a:r>
              <a:rPr lang="en-US" sz="2400" dirty="0">
                <a:solidFill>
                  <a:schemeClr val="accent3"/>
                </a:solidFill>
                <a:latin typeface="Montserrat ExtraBold" panose="00000900000000000000" pitchFamily="2" charset="0"/>
              </a:rPr>
              <a:t>31%</a:t>
            </a:r>
          </a:p>
        </p:txBody>
      </p:sp>
      <p:sp>
        <p:nvSpPr>
          <p:cNvPr id="148" name="TextBox 147">
            <a:extLst>
              <a:ext uri="{FF2B5EF4-FFF2-40B4-BE49-F238E27FC236}">
                <a16:creationId xmlns:a16="http://schemas.microsoft.com/office/drawing/2014/main" id="{5FFC9F84-4211-4FF7-8C17-DBA9A6528C7E}"/>
              </a:ext>
            </a:extLst>
          </p:cNvPr>
          <p:cNvSpPr txBox="1"/>
          <p:nvPr/>
        </p:nvSpPr>
        <p:spPr>
          <a:xfrm>
            <a:off x="7322432" y="5493934"/>
            <a:ext cx="1644580" cy="215444"/>
          </a:xfrm>
          <a:prstGeom prst="rect">
            <a:avLst/>
          </a:prstGeom>
          <a:noFill/>
        </p:spPr>
        <p:txBody>
          <a:bodyPr wrap="square" lIns="0" tIns="0" rIns="0" bIns="0" anchor="t" anchorCtr="0">
            <a:spAutoFit/>
          </a:bodyPr>
          <a:lstStyle/>
          <a:p>
            <a:pPr marL="0" marR="0" lvl="0" indent="0" algn="ctr" defTabSz="456640" eaLnBrk="1" fontAlgn="auto" latinLnBrk="0" hangingPunct="1">
              <a:lnSpc>
                <a:spcPct val="100000"/>
              </a:lnSpc>
              <a:spcAft>
                <a:spcPts val="0"/>
              </a:spcAft>
              <a:buClrTx/>
              <a:buSzTx/>
              <a:buFontTx/>
              <a:buNone/>
              <a:tabLst/>
              <a:defRPr/>
            </a:pPr>
            <a:r>
              <a:rPr lang="en-US" sz="700" kern="0" dirty="0">
                <a:solidFill>
                  <a:schemeClr val="tx2"/>
                </a:solidFill>
                <a:latin typeface="Montserrat" panose="00000500000000000000" pitchFamily="2" charset="0"/>
              </a:rPr>
              <a:t>will place a </a:t>
            </a:r>
            <a:r>
              <a:rPr lang="en-US" sz="700" u="sng" kern="0" dirty="0">
                <a:solidFill>
                  <a:schemeClr val="tx2"/>
                </a:solidFill>
                <a:latin typeface="Montserrat" panose="00000500000000000000" pitchFamily="2" charset="0"/>
              </a:rPr>
              <a:t>HIGH</a:t>
            </a:r>
            <a:r>
              <a:rPr lang="en-US" sz="700" kern="0" dirty="0">
                <a:solidFill>
                  <a:schemeClr val="tx2"/>
                </a:solidFill>
                <a:latin typeface="Montserrat" panose="00000500000000000000" pitchFamily="2" charset="0"/>
              </a:rPr>
              <a:t> priority on foods that allow for </a:t>
            </a:r>
            <a:r>
              <a:rPr lang="en-US" sz="700" b="1" kern="0" dirty="0">
                <a:solidFill>
                  <a:schemeClr val="tx2"/>
                </a:solidFill>
                <a:latin typeface="Montserrat" panose="00000500000000000000" pitchFamily="2" charset="0"/>
              </a:rPr>
              <a:t>Treating/Rewarding</a:t>
            </a:r>
            <a:r>
              <a:rPr lang="en-US" sz="700" kern="0" baseline="30000" dirty="0">
                <a:solidFill>
                  <a:schemeClr val="tx2"/>
                </a:solidFill>
                <a:latin typeface="Montserrat" panose="00000500000000000000" pitchFamily="2" charset="0"/>
              </a:rPr>
              <a:t>1</a:t>
            </a:r>
          </a:p>
        </p:txBody>
      </p:sp>
      <p:sp>
        <p:nvSpPr>
          <p:cNvPr id="146" name="TextBox 145">
            <a:extLst>
              <a:ext uri="{FF2B5EF4-FFF2-40B4-BE49-F238E27FC236}">
                <a16:creationId xmlns:a16="http://schemas.microsoft.com/office/drawing/2014/main" id="{6873E31B-02BB-4487-87CA-0250D0074496}"/>
              </a:ext>
            </a:extLst>
          </p:cNvPr>
          <p:cNvSpPr txBox="1"/>
          <p:nvPr/>
        </p:nvSpPr>
        <p:spPr>
          <a:xfrm>
            <a:off x="9974556" y="5095271"/>
            <a:ext cx="758221" cy="369332"/>
          </a:xfrm>
          <a:prstGeom prst="rect">
            <a:avLst/>
          </a:prstGeom>
          <a:noFill/>
        </p:spPr>
        <p:txBody>
          <a:bodyPr wrap="square" lIns="0" tIns="0" rIns="0" bIns="0" rtlCol="0">
            <a:spAutoFit/>
          </a:bodyPr>
          <a:lstStyle/>
          <a:p>
            <a:pPr algn="ctr"/>
            <a:r>
              <a:rPr lang="en-US" sz="2400" dirty="0">
                <a:solidFill>
                  <a:schemeClr val="accent3"/>
                </a:solidFill>
                <a:latin typeface="Montserrat ExtraBold" panose="00000900000000000000" pitchFamily="2" charset="0"/>
              </a:rPr>
              <a:t>19%</a:t>
            </a:r>
          </a:p>
        </p:txBody>
      </p:sp>
      <p:sp>
        <p:nvSpPr>
          <p:cNvPr id="63" name="TextBox 62">
            <a:extLst>
              <a:ext uri="{FF2B5EF4-FFF2-40B4-BE49-F238E27FC236}">
                <a16:creationId xmlns:a16="http://schemas.microsoft.com/office/drawing/2014/main" id="{3374E189-8771-4032-A62D-1C8FAF89520B}"/>
              </a:ext>
            </a:extLst>
          </p:cNvPr>
          <p:cNvSpPr txBox="1"/>
          <p:nvPr/>
        </p:nvSpPr>
        <p:spPr>
          <a:xfrm>
            <a:off x="9515466" y="5493934"/>
            <a:ext cx="1676400" cy="323165"/>
          </a:xfrm>
          <a:prstGeom prst="rect">
            <a:avLst/>
          </a:prstGeom>
          <a:noFill/>
        </p:spPr>
        <p:txBody>
          <a:bodyPr wrap="square" lIns="0" tIns="0" rIns="0" bIns="0" anchor="t" anchorCtr="0">
            <a:spAutoFit/>
          </a:bodyPr>
          <a:lstStyle/>
          <a:p>
            <a:pPr marL="0" marR="0" lvl="0" indent="0" algn="ctr" defTabSz="456640" eaLnBrk="1" fontAlgn="auto" latinLnBrk="0" hangingPunct="1">
              <a:lnSpc>
                <a:spcPct val="100000"/>
              </a:lnSpc>
              <a:spcAft>
                <a:spcPts val="0"/>
              </a:spcAft>
              <a:buClrTx/>
              <a:buSzTx/>
              <a:buFontTx/>
              <a:buNone/>
              <a:tabLst/>
              <a:defRPr/>
            </a:pPr>
            <a:r>
              <a:rPr lang="en-US" sz="700" kern="0" dirty="0">
                <a:solidFill>
                  <a:schemeClr val="tx2"/>
                </a:solidFill>
                <a:latin typeface="Montserrat" panose="00000500000000000000" pitchFamily="2" charset="0"/>
              </a:rPr>
              <a:t>will place a </a:t>
            </a:r>
            <a:r>
              <a:rPr lang="en-US" sz="700" u="sng" kern="0" dirty="0">
                <a:solidFill>
                  <a:schemeClr val="tx2"/>
                </a:solidFill>
                <a:latin typeface="Montserrat" panose="00000500000000000000" pitchFamily="2" charset="0"/>
              </a:rPr>
              <a:t>HIGH</a:t>
            </a:r>
            <a:r>
              <a:rPr lang="en-US" sz="700" kern="0" dirty="0">
                <a:solidFill>
                  <a:schemeClr val="tx2"/>
                </a:solidFill>
                <a:latin typeface="Montserrat" panose="00000500000000000000" pitchFamily="2" charset="0"/>
              </a:rPr>
              <a:t> priority on foods that allow for </a:t>
            </a:r>
            <a:r>
              <a:rPr lang="en-US" sz="700" b="1" kern="0" dirty="0">
                <a:solidFill>
                  <a:schemeClr val="tx2"/>
                </a:solidFill>
                <a:latin typeface="Montserrat" panose="00000500000000000000" pitchFamily="2" charset="0"/>
              </a:rPr>
              <a:t>Experimentation with Ingredients/Flavors/Formats</a:t>
            </a:r>
            <a:r>
              <a:rPr lang="en-US" sz="700" kern="0" baseline="30000" dirty="0">
                <a:solidFill>
                  <a:schemeClr val="tx2"/>
                </a:solidFill>
                <a:latin typeface="Montserrat" panose="00000500000000000000" pitchFamily="2" charset="0"/>
              </a:rPr>
              <a:t>1</a:t>
            </a:r>
            <a:endParaRPr lang="en-US" sz="700" b="1" kern="0" baseline="30000" dirty="0">
              <a:solidFill>
                <a:schemeClr val="tx2"/>
              </a:solidFill>
              <a:latin typeface="Montserrat" panose="00000500000000000000" pitchFamily="2" charset="0"/>
            </a:endParaRPr>
          </a:p>
        </p:txBody>
      </p:sp>
      <p:grpSp>
        <p:nvGrpSpPr>
          <p:cNvPr id="8" name="Group 7">
            <a:extLst>
              <a:ext uri="{FF2B5EF4-FFF2-40B4-BE49-F238E27FC236}">
                <a16:creationId xmlns:a16="http://schemas.microsoft.com/office/drawing/2014/main" id="{D93597BE-6D3B-C8CF-0552-9DA359CF194E}"/>
              </a:ext>
            </a:extLst>
          </p:cNvPr>
          <p:cNvGrpSpPr/>
          <p:nvPr/>
        </p:nvGrpSpPr>
        <p:grpSpPr>
          <a:xfrm>
            <a:off x="6934200" y="5105400"/>
            <a:ext cx="2369977" cy="741135"/>
            <a:chOff x="6934200" y="5257627"/>
            <a:chExt cx="2369977" cy="381173"/>
          </a:xfrm>
        </p:grpSpPr>
        <p:cxnSp>
          <p:nvCxnSpPr>
            <p:cNvPr id="12" name="Straight Connector 11">
              <a:extLst>
                <a:ext uri="{FF2B5EF4-FFF2-40B4-BE49-F238E27FC236}">
                  <a16:creationId xmlns:a16="http://schemas.microsoft.com/office/drawing/2014/main" id="{D6CCBFB4-71D6-4E57-8597-1FB136479C4E}"/>
                </a:ext>
              </a:extLst>
            </p:cNvPr>
            <p:cNvCxnSpPr/>
            <p:nvPr/>
          </p:nvCxnSpPr>
          <p:spPr>
            <a:xfrm>
              <a:off x="9304177" y="5257627"/>
              <a:ext cx="0" cy="36576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53177DE-4419-4EDA-BA42-A7E2289957DB}"/>
                </a:ext>
              </a:extLst>
            </p:cNvPr>
            <p:cNvCxnSpPr/>
            <p:nvPr/>
          </p:nvCxnSpPr>
          <p:spPr>
            <a:xfrm>
              <a:off x="6934200" y="5273040"/>
              <a:ext cx="0" cy="36576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6F60F43E-C205-45FF-B2CE-CA42B2A6ACDF}"/>
              </a:ext>
            </a:extLst>
          </p:cNvPr>
          <p:cNvSpPr txBox="1"/>
          <p:nvPr/>
        </p:nvSpPr>
        <p:spPr>
          <a:xfrm>
            <a:off x="844157" y="3539536"/>
            <a:ext cx="2941225" cy="107722"/>
          </a:xfrm>
          <a:prstGeom prst="rect">
            <a:avLst/>
          </a:prstGeom>
          <a:noFill/>
        </p:spPr>
        <p:txBody>
          <a:bodyPr wrap="square" lIns="0" tIns="0" rIns="0" bIns="0" anchor="t" anchorCtr="0">
            <a:spAutoFit/>
          </a:bodyPr>
          <a:lstStyle/>
          <a:p>
            <a:pPr marL="0" marR="0" lvl="0" indent="0" algn="ctr" defTabSz="456640" eaLnBrk="1" fontAlgn="auto" latinLnBrk="0" hangingPunct="1">
              <a:spcBef>
                <a:spcPts val="300"/>
              </a:spcBef>
              <a:spcAft>
                <a:spcPts val="300"/>
              </a:spcAft>
              <a:buClrTx/>
              <a:buSzTx/>
              <a:buFontTx/>
              <a:buNone/>
              <a:tabLst/>
              <a:defRPr/>
            </a:pPr>
            <a:r>
              <a:rPr lang="en-US" sz="700" b="1" kern="0" dirty="0">
                <a:solidFill>
                  <a:schemeClr val="bg1"/>
                </a:solidFill>
                <a:latin typeface="Montserrat" panose="00000500000000000000" pitchFamily="2" charset="0"/>
              </a:rPr>
              <a:t>% Reporting will be a </a:t>
            </a:r>
            <a:r>
              <a:rPr lang="en-US" sz="700" b="1" u="sng" kern="0" dirty="0">
                <a:solidFill>
                  <a:schemeClr val="bg1"/>
                </a:solidFill>
                <a:latin typeface="Montserrat" panose="00000500000000000000" pitchFamily="2" charset="0"/>
              </a:rPr>
              <a:t>HIGH</a:t>
            </a:r>
            <a:r>
              <a:rPr lang="en-US" sz="700" b="1" kern="0" dirty="0">
                <a:solidFill>
                  <a:schemeClr val="bg1"/>
                </a:solidFill>
                <a:latin typeface="Montserrat" panose="00000500000000000000" pitchFamily="2" charset="0"/>
              </a:rPr>
              <a:t> Food Priority in 2024*</a:t>
            </a:r>
          </a:p>
        </p:txBody>
      </p:sp>
      <p:sp>
        <p:nvSpPr>
          <p:cNvPr id="103" name="Rectangle 102">
            <a:extLst>
              <a:ext uri="{FF2B5EF4-FFF2-40B4-BE49-F238E27FC236}">
                <a16:creationId xmlns:a16="http://schemas.microsoft.com/office/drawing/2014/main" id="{021DCA8E-0233-A1B1-1BA2-F352FC4CFE16}"/>
              </a:ext>
            </a:extLst>
          </p:cNvPr>
          <p:cNvSpPr/>
          <p:nvPr/>
        </p:nvSpPr>
        <p:spPr>
          <a:xfrm>
            <a:off x="8273400" y="1981202"/>
            <a:ext cx="3232800" cy="2499852"/>
          </a:xfrm>
          <a:prstGeom prst="rect">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4D3E"/>
              </a:solidFill>
              <a:effectLst/>
              <a:uLnTx/>
              <a:uFillTx/>
              <a:latin typeface="Montserrat" panose="00000500000000000000" pitchFamily="2" charset="0"/>
              <a:ea typeface="+mn-ea"/>
              <a:cs typeface="Mongolian Baiti" panose="03000500000000000000" pitchFamily="66" charset="0"/>
            </a:endParaRPr>
          </a:p>
        </p:txBody>
      </p:sp>
      <p:sp>
        <p:nvSpPr>
          <p:cNvPr id="62" name="Rectangle 61">
            <a:extLst>
              <a:ext uri="{FF2B5EF4-FFF2-40B4-BE49-F238E27FC236}">
                <a16:creationId xmlns:a16="http://schemas.microsoft.com/office/drawing/2014/main" id="{20308600-06F6-44D2-AD0E-0D1E15087267}"/>
              </a:ext>
            </a:extLst>
          </p:cNvPr>
          <p:cNvSpPr/>
          <p:nvPr/>
        </p:nvSpPr>
        <p:spPr>
          <a:xfrm>
            <a:off x="4804359" y="1981203"/>
            <a:ext cx="3232800" cy="2499852"/>
          </a:xfrm>
          <a:prstGeom prst="rect">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4D3E"/>
              </a:solidFill>
              <a:effectLst/>
              <a:uLnTx/>
              <a:uFillTx/>
              <a:latin typeface="Montserrat" panose="00000500000000000000" pitchFamily="2" charset="0"/>
              <a:ea typeface="+mn-ea"/>
              <a:cs typeface="Mongolian Baiti" panose="03000500000000000000" pitchFamily="66" charset="0"/>
            </a:endParaRPr>
          </a:p>
        </p:txBody>
      </p:sp>
      <p:sp>
        <p:nvSpPr>
          <p:cNvPr id="55" name="Rectangle 54">
            <a:extLst>
              <a:ext uri="{FF2B5EF4-FFF2-40B4-BE49-F238E27FC236}">
                <a16:creationId xmlns:a16="http://schemas.microsoft.com/office/drawing/2014/main" id="{F0C89842-79CD-4F17-9269-BA5548699317}"/>
              </a:ext>
            </a:extLst>
          </p:cNvPr>
          <p:cNvSpPr/>
          <p:nvPr/>
        </p:nvSpPr>
        <p:spPr>
          <a:xfrm>
            <a:off x="4792233" y="4589454"/>
            <a:ext cx="6716396" cy="1335391"/>
          </a:xfrm>
          <a:prstGeom prst="rect">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4D3E"/>
              </a:solidFill>
              <a:effectLst/>
              <a:uLnTx/>
              <a:uFillTx/>
              <a:latin typeface="Montserrat" panose="00000500000000000000" pitchFamily="2" charset="0"/>
              <a:ea typeface="+mn-ea"/>
              <a:cs typeface="Mongolian Baiti" panose="03000500000000000000" pitchFamily="66" charset="0"/>
            </a:endParaRPr>
          </a:p>
        </p:txBody>
      </p:sp>
      <p:sp>
        <p:nvSpPr>
          <p:cNvPr id="99" name="Rectangle 98">
            <a:extLst>
              <a:ext uri="{FF2B5EF4-FFF2-40B4-BE49-F238E27FC236}">
                <a16:creationId xmlns:a16="http://schemas.microsoft.com/office/drawing/2014/main" id="{B0C5B398-931E-4EB1-8FCB-83ACFB7B946F}"/>
              </a:ext>
            </a:extLst>
          </p:cNvPr>
          <p:cNvSpPr/>
          <p:nvPr/>
        </p:nvSpPr>
        <p:spPr>
          <a:xfrm>
            <a:off x="706988" y="2170215"/>
            <a:ext cx="3255734" cy="35814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PH" dirty="0"/>
          </a:p>
        </p:txBody>
      </p:sp>
      <p:cxnSp>
        <p:nvCxnSpPr>
          <p:cNvPr id="14" name="Straight Connector 13">
            <a:extLst>
              <a:ext uri="{FF2B5EF4-FFF2-40B4-BE49-F238E27FC236}">
                <a16:creationId xmlns:a16="http://schemas.microsoft.com/office/drawing/2014/main" id="{82FF1C7B-7DE5-FEFB-0CE8-BB457646C9AA}"/>
              </a:ext>
            </a:extLst>
          </p:cNvPr>
          <p:cNvCxnSpPr>
            <a:cxnSpLocks/>
          </p:cNvCxnSpPr>
          <p:nvPr/>
        </p:nvCxnSpPr>
        <p:spPr>
          <a:xfrm flipH="1">
            <a:off x="895738" y="3417452"/>
            <a:ext cx="2878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itle 1">
            <a:extLst>
              <a:ext uri="{FF2B5EF4-FFF2-40B4-BE49-F238E27FC236}">
                <a16:creationId xmlns:a16="http://schemas.microsoft.com/office/drawing/2014/main" id="{9878F35F-AC89-404C-B513-D19DD05A19E1}"/>
              </a:ext>
            </a:extLst>
          </p:cNvPr>
          <p:cNvSpPr>
            <a:spLocks noGrp="1"/>
          </p:cNvSpPr>
          <p:nvPr>
            <p:ph type="title"/>
          </p:nvPr>
        </p:nvSpPr>
        <p:spPr>
          <a:xfrm>
            <a:off x="705855" y="366135"/>
            <a:ext cx="10802774" cy="867930"/>
          </a:xfrm>
        </p:spPr>
        <p:txBody>
          <a:bodyPr anchor="ctr" anchorCtr="0"/>
          <a:lstStyle/>
          <a:p>
            <a:r>
              <a:rPr lang="en-US" dirty="0"/>
              <a:t>What We’re Watching</a:t>
            </a:r>
            <a:br>
              <a:rPr lang="en-US" dirty="0"/>
            </a:br>
            <a:r>
              <a:rPr lang="en-US" sz="2000" dirty="0"/>
              <a:t>No. 09 – 2023</a:t>
            </a:r>
            <a:br>
              <a:rPr lang="en-US" sz="2000" b="0" dirty="0"/>
            </a:br>
            <a:r>
              <a:rPr lang="en-US" sz="600" b="0" dirty="0"/>
              <a:t> </a:t>
            </a:r>
            <a:endParaRPr lang="en-US" sz="1800" dirty="0"/>
          </a:p>
        </p:txBody>
      </p:sp>
    </p:spTree>
    <p:extLst>
      <p:ext uri="{BB962C8B-B14F-4D97-AF65-F5344CB8AC3E}">
        <p14:creationId xmlns:p14="http://schemas.microsoft.com/office/powerpoint/2010/main" val="1701478797"/>
      </p:ext>
    </p:extLst>
  </p:cSld>
  <p:clrMapOvr>
    <a:masterClrMapping/>
  </p:clrMapOvr>
</p:sld>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Custom Design">
  <a:themeElements>
    <a:clrScheme name="Custom 71">
      <a:dk1>
        <a:srgbClr val="000000"/>
      </a:dk1>
      <a:lt1>
        <a:srgbClr val="FDFEFF"/>
      </a:lt1>
      <a:dk2>
        <a:srgbClr val="435368"/>
      </a:dk2>
      <a:lt2>
        <a:srgbClr val="E5E6E5"/>
      </a:lt2>
      <a:accent1>
        <a:srgbClr val="F9C826"/>
      </a:accent1>
      <a:accent2>
        <a:srgbClr val="F05223"/>
      </a:accent2>
      <a:accent3>
        <a:srgbClr val="FB9D1B"/>
      </a:accent3>
      <a:accent4>
        <a:srgbClr val="0397A7"/>
      </a:accent4>
      <a:accent5>
        <a:srgbClr val="B6BF31"/>
      </a:accent5>
      <a:accent6>
        <a:srgbClr val="41385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Ardent Mills Theme">
  <a:themeElements>
    <a:clrScheme name="Ardent Mills 2021">
      <a:dk1>
        <a:srgbClr val="000000"/>
      </a:dk1>
      <a:lt1>
        <a:srgbClr val="FFFFFF"/>
      </a:lt1>
      <a:dk2>
        <a:srgbClr val="7C878E"/>
      </a:dk2>
      <a:lt2>
        <a:srgbClr val="C5C4C3"/>
      </a:lt2>
      <a:accent1>
        <a:srgbClr val="EF5323"/>
      </a:accent1>
      <a:accent2>
        <a:srgbClr val="FFC82C"/>
      </a:accent2>
      <a:accent3>
        <a:srgbClr val="F99D22"/>
      </a:accent3>
      <a:accent4>
        <a:srgbClr val="009DA6"/>
      </a:accent4>
      <a:accent5>
        <a:srgbClr val="C0CF28"/>
      </a:accent5>
      <a:accent6>
        <a:srgbClr val="413B61"/>
      </a:accent6>
      <a:hlink>
        <a:srgbClr val="FD8E65"/>
      </a:hlink>
      <a:folHlink>
        <a:srgbClr val="C3FBEF"/>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21_Ardent Mills Theme" id="{02EF8C85-6A3D-452A-A08F-2A1CD788A30D}" vid="{F3C54866-A998-4BA3-A2EC-3082D3FCDB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1f9b914-f48d-46d5-9f22-b124ea7e927e" xsi:nil="true"/>
    <lcf76f155ced4ddcb4097134ff3c332f xmlns="7e586ad1-0870-4bdf-8736-b208a90b80ea">
      <Terms xmlns="http://schemas.microsoft.com/office/infopath/2007/PartnerControls"/>
    </lcf76f155ced4ddcb4097134ff3c332f>
    <WhoCreatedthisFile_x003f_ xmlns="7e586ad1-0870-4bdf-8736-b208a90b80e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2ADDC13CCAD84DAF116843A883C2F4" ma:contentTypeVersion="17" ma:contentTypeDescription="Create a new document." ma:contentTypeScope="" ma:versionID="f2d55a40e1c3484e7aef21b627932886">
  <xsd:schema xmlns:xsd="http://www.w3.org/2001/XMLSchema" xmlns:xs="http://www.w3.org/2001/XMLSchema" xmlns:p="http://schemas.microsoft.com/office/2006/metadata/properties" xmlns:ns2="7e586ad1-0870-4bdf-8736-b208a90b80ea" xmlns:ns3="dce448e5-196d-43eb-8d8e-22c3641ea17c" xmlns:ns4="81f9b914-f48d-46d5-9f22-b124ea7e927e" targetNamespace="http://schemas.microsoft.com/office/2006/metadata/properties" ma:root="true" ma:fieldsID="8e1bf45a001b845e7778c1cc994b685a" ns2:_="" ns3:_="" ns4:_="">
    <xsd:import namespace="7e586ad1-0870-4bdf-8736-b208a90b80ea"/>
    <xsd:import namespace="dce448e5-196d-43eb-8d8e-22c3641ea17c"/>
    <xsd:import namespace="81f9b914-f48d-46d5-9f22-b124ea7e927e"/>
    <xsd:element name="properties">
      <xsd:complexType>
        <xsd:sequence>
          <xsd:element name="documentManagement">
            <xsd:complexType>
              <xsd:all>
                <xsd:element ref="ns2:WhoCreatedthisFile_x003f_" minOccurs="0"/>
                <xsd:element ref="ns2:MediaServiceMetadata" minOccurs="0"/>
                <xsd:element ref="ns2:MediaServiceFastMetadata" minOccurs="0"/>
                <xsd:element ref="ns2:MediaServiceDateTaken" minOccurs="0"/>
                <xsd:element ref="ns2:MediaLengthInSeconds" minOccurs="0"/>
                <xsd:element ref="ns2:MediaServiceAutoTags"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586ad1-0870-4bdf-8736-b208a90b80ea" elementFormDefault="qualified">
    <xsd:import namespace="http://schemas.microsoft.com/office/2006/documentManagement/types"/>
    <xsd:import namespace="http://schemas.microsoft.com/office/infopath/2007/PartnerControls"/>
    <xsd:element name="WhoCreatedthisFile_x003f_" ma:index="8" nillable="true" ma:displayName="Who Created this File?" ma:format="Dropdown" ma:internalName="WhoCreatedthisFile_x003f_">
      <xsd:simpleType>
        <xsd:restriction base="dms:Choice">
          <xsd:enumeration value="Ardent Mills"/>
          <xsd:enumeration value="Esrock"/>
          <xsd:enumeration value="Deb LIBrandi"/>
          <xsd:enumeration value="Zeno"/>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e08c3db-2cce-4b9d-9ee7-c6da8b846a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e448e5-196d-43eb-8d8e-22c3641ea17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f9b914-f48d-46d5-9f22-b124ea7e92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79903c-9b3b-4909-a73e-e646dea262a8}" ma:internalName="TaxCatchAll" ma:showField="CatchAllData" ma:web="dce448e5-196d-43eb-8d8e-22c3641ea1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B28ADE-B06B-459F-89BC-CA73025299C2}">
  <ds:schemaRefs>
    <ds:schemaRef ds:uri="http://schemas.microsoft.com/sharepoint/v3/contenttype/forms"/>
  </ds:schemaRefs>
</ds:datastoreItem>
</file>

<file path=customXml/itemProps2.xml><?xml version="1.0" encoding="utf-8"?>
<ds:datastoreItem xmlns:ds="http://schemas.openxmlformats.org/officeDocument/2006/customXml" ds:itemID="{2238A29A-A278-4C5A-81BF-540ECAC8F555}">
  <ds:schemaRefs>
    <ds:schemaRef ds:uri="http://schemas.microsoft.com/office/2006/documentManagement/types"/>
    <ds:schemaRef ds:uri="http://purl.org/dc/elements/1.1/"/>
    <ds:schemaRef ds:uri="http://purl.org/dc/terms/"/>
    <ds:schemaRef ds:uri="58b7e121-e410-4276-bc1f-bd2d26948425"/>
    <ds:schemaRef ds:uri="c8cf5a81-86bc-46c0-a2b3-094b07bbf895"/>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8C8F159-5730-4EBC-A33A-A9C8508C9F81}"/>
</file>

<file path=docProps/app.xml><?xml version="1.0" encoding="utf-8"?>
<Properties xmlns="http://schemas.openxmlformats.org/officeDocument/2006/extended-properties" xmlns:vt="http://schemas.openxmlformats.org/officeDocument/2006/docPropsVTypes">
  <Template>New Ardent</Template>
  <TotalTime>6234</TotalTime>
  <Words>621</Words>
  <Application>Microsoft Office PowerPoint</Application>
  <PresentationFormat>Widescreen</PresentationFormat>
  <Paragraphs>76</Paragraphs>
  <Slides>2</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vt:i4>
      </vt:variant>
    </vt:vector>
  </HeadingPairs>
  <TitlesOfParts>
    <vt:vector size="12" baseType="lpstr">
      <vt:lpstr>Montserrat ExtraBold</vt:lpstr>
      <vt:lpstr>Calibri</vt:lpstr>
      <vt:lpstr>Montserrat Medium</vt:lpstr>
      <vt:lpstr>Arial</vt:lpstr>
      <vt:lpstr>Montserrat SemiBold</vt:lpstr>
      <vt:lpstr>Montserrat</vt:lpstr>
      <vt:lpstr>De Orleans</vt:lpstr>
      <vt:lpstr>5_Custom Design</vt:lpstr>
      <vt:lpstr>6_Custom Design</vt:lpstr>
      <vt:lpstr>3_Ardent Mills Theme</vt:lpstr>
      <vt:lpstr>What We’re Watching No. 09 – 2023  </vt:lpstr>
      <vt:lpstr>What We’re Watching No. 09 – 2023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Food Priorities _No._9_2023</dc:title>
  <dc:creator>Janina Torres</dc:creator>
  <cp:lastModifiedBy>Matthew Schueller</cp:lastModifiedBy>
  <cp:revision>168</cp:revision>
  <dcterms:created xsi:type="dcterms:W3CDTF">2021-12-13T13:25:56Z</dcterms:created>
  <dcterms:modified xsi:type="dcterms:W3CDTF">2023-09-13T21:32:05Z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0x0101003A2ADDC13CCAD84DAF116843A883C2F4</vt:lpwstr>
  </property>
  <property fmtid="{D5CDD505-2E9C-101B-9397-08002B2CF9AE}" pid="3" name="_dlc_DocIdItemGuid">
    <vt:lpwstr>5c3fe92b-6807-47cf-8995-9af65fdfbcb1</vt:lpwstr>
  </property>
  <property fmtid="{D5CDD505-2E9C-101B-9397-08002B2CF9AE}" pid="4" name="MediaServiceImageTags">
    <vt:lpwstr/>
  </property>
  <property fmtid="{D5CDD505-2E9C-101B-9397-08002B2CF9AE}" pid="5" name="TaxKeyword">
    <vt:lpwstr/>
  </property>
</Properties>
</file>