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6" r:id="rId4"/>
    <p:sldMasterId id="2147483669" r:id="rId5"/>
    <p:sldMasterId id="2147483744" r:id="rId6"/>
  </p:sldMasterIdLst>
  <p:notesMasterIdLst>
    <p:notesMasterId r:id="rId9"/>
  </p:notesMasterIdLst>
  <p:sldIdLst>
    <p:sldId id="2145707180" r:id="rId7"/>
    <p:sldId id="261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De Orleans" panose="020B060402020202020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ExtraBold" panose="00000900000000000000" pitchFamily="2" charset="0"/>
      <p:bold r:id="rId22"/>
      <p:boldItalic r:id="rId23"/>
    </p:embeddedFont>
    <p:embeddedFont>
      <p:font typeface="Montserrat Medium" panose="00000600000000000000" pitchFamily="2" charset="0"/>
      <p:regular r:id="rId24"/>
      <p:italic r:id="rId25"/>
    </p:embeddedFont>
    <p:embeddedFont>
      <p:font typeface="Montserrat SemiBold" panose="00000700000000000000" pitchFamily="2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440" userDrawn="1">
          <p15:clr>
            <a:srgbClr val="A4A3A4"/>
          </p15:clr>
        </p15:guide>
        <p15:guide id="2" orient="horz" pos="3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33FD4B-4F49-BBF8-1ACE-5464B0DE2ADA}" name="Nicolla Bernardo" initials="NB" userId="Nicolla Bernardo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223"/>
    <a:srgbClr val="D9D9D9"/>
    <a:srgbClr val="FDFEFF"/>
    <a:srgbClr val="F2F2F2"/>
    <a:srgbClr val="EAEAEA"/>
    <a:srgbClr val="B6BF31"/>
    <a:srgbClr val="7F7F7F"/>
    <a:srgbClr val="F7F7F7"/>
    <a:srgbClr val="2F2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996AD-294C-4778-957E-30AA96443CD4}" v="3" dt="2023-10-19T13:54:29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21526" autoAdjust="0"/>
    <p:restoredTop sz="96357" autoAdjust="0"/>
  </p:normalViewPr>
  <p:slideViewPr>
    <p:cSldViewPr snapToObjects="1">
      <p:cViewPr>
        <p:scale>
          <a:sx n="400" d="100"/>
          <a:sy n="400" d="100"/>
        </p:scale>
        <p:origin x="-1122" y="-11748"/>
      </p:cViewPr>
      <p:guideLst>
        <p:guide pos="7440"/>
        <p:guide orient="horz"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Schueller" userId="865c3ea5-6658-4868-a6b1-de77da58e958" providerId="ADAL" clId="{073996AD-294C-4778-957E-30AA96443CD4}"/>
    <pc:docChg chg="undo custSel modSld">
      <pc:chgData name="Matthew Schueller" userId="865c3ea5-6658-4868-a6b1-de77da58e958" providerId="ADAL" clId="{073996AD-294C-4778-957E-30AA96443CD4}" dt="2023-10-19T13:55:21.158" v="116" actId="20577"/>
      <pc:docMkLst>
        <pc:docMk/>
      </pc:docMkLst>
      <pc:sldChg chg="modSp mod">
        <pc:chgData name="Matthew Schueller" userId="865c3ea5-6658-4868-a6b1-de77da58e958" providerId="ADAL" clId="{073996AD-294C-4778-957E-30AA96443CD4}" dt="2023-10-19T13:55:21.158" v="116" actId="20577"/>
        <pc:sldMkLst>
          <pc:docMk/>
          <pc:sldMk cId="715813791" sldId="261"/>
        </pc:sldMkLst>
        <pc:spChg chg="mod">
          <ac:chgData name="Matthew Schueller" userId="865c3ea5-6658-4868-a6b1-de77da58e958" providerId="ADAL" clId="{073996AD-294C-4778-957E-30AA96443CD4}" dt="2023-10-17T13:04:59.242" v="44" actId="20577"/>
          <ac:spMkLst>
            <pc:docMk/>
            <pc:sldMk cId="715813791" sldId="261"/>
            <ac:spMk id="13" creationId="{07BEEB31-01C7-7F7A-8F6A-844551F938B7}"/>
          </ac:spMkLst>
        </pc:spChg>
        <pc:spChg chg="mod">
          <ac:chgData name="Matthew Schueller" userId="865c3ea5-6658-4868-a6b1-de77da58e958" providerId="ADAL" clId="{073996AD-294C-4778-957E-30AA96443CD4}" dt="2023-10-19T13:50:48.218" v="92" actId="20577"/>
          <ac:spMkLst>
            <pc:docMk/>
            <pc:sldMk cId="715813791" sldId="261"/>
            <ac:spMk id="15" creationId="{82D34657-7210-DDDE-2F8C-0CF40A5BDC2B}"/>
          </ac:spMkLst>
        </pc:spChg>
        <pc:spChg chg="mod">
          <ac:chgData name="Matthew Schueller" userId="865c3ea5-6658-4868-a6b1-de77da58e958" providerId="ADAL" clId="{073996AD-294C-4778-957E-30AA96443CD4}" dt="2023-10-19T13:55:21.158" v="116" actId="20577"/>
          <ac:spMkLst>
            <pc:docMk/>
            <pc:sldMk cId="715813791" sldId="261"/>
            <ac:spMk id="26" creationId="{13E6F8D6-36CA-C86B-03CB-491F5428C359}"/>
          </ac:spMkLst>
        </pc:spChg>
        <pc:spChg chg="mod">
          <ac:chgData name="Matthew Schueller" userId="865c3ea5-6658-4868-a6b1-de77da58e958" providerId="ADAL" clId="{073996AD-294C-4778-957E-30AA96443CD4}" dt="2023-10-17T13:05:22.413" v="50" actId="20577"/>
          <ac:spMkLst>
            <pc:docMk/>
            <pc:sldMk cId="715813791" sldId="261"/>
            <ac:spMk id="50" creationId="{F4BC0C0D-2725-4737-C648-E2153DE758B5}"/>
          </ac:spMkLst>
        </pc:spChg>
        <pc:spChg chg="mod">
          <ac:chgData name="Matthew Schueller" userId="865c3ea5-6658-4868-a6b1-de77da58e958" providerId="ADAL" clId="{073996AD-294C-4778-957E-30AA96443CD4}" dt="2023-10-19T13:53:27.251" v="114" actId="20577"/>
          <ac:spMkLst>
            <pc:docMk/>
            <pc:sldMk cId="715813791" sldId="261"/>
            <ac:spMk id="80" creationId="{F7AE999B-61F7-4637-937E-CF1DB6B36C64}"/>
          </ac:spMkLst>
        </pc:spChg>
        <pc:spChg chg="mod">
          <ac:chgData name="Matthew Schueller" userId="865c3ea5-6658-4868-a6b1-de77da58e958" providerId="ADAL" clId="{073996AD-294C-4778-957E-30AA96443CD4}" dt="2023-10-19T13:52:34.743" v="112" actId="27107"/>
          <ac:spMkLst>
            <pc:docMk/>
            <pc:sldMk cId="715813791" sldId="261"/>
            <ac:spMk id="88" creationId="{13B0D643-1EB8-4DFE-8B94-11028BA51222}"/>
          </ac:spMkLst>
        </pc:spChg>
        <pc:spChg chg="mod">
          <ac:chgData name="Matthew Schueller" userId="865c3ea5-6658-4868-a6b1-de77da58e958" providerId="ADAL" clId="{073996AD-294C-4778-957E-30AA96443CD4}" dt="2023-10-19T13:52:16.756" v="111" actId="1076"/>
          <ac:spMkLst>
            <pc:docMk/>
            <pc:sldMk cId="715813791" sldId="261"/>
            <ac:spMk id="95" creationId="{38518935-F1B1-49E1-BA45-4D55B1169849}"/>
          </ac:spMkLst>
        </pc:spChg>
        <pc:spChg chg="mod">
          <ac:chgData name="Matthew Schueller" userId="865c3ea5-6658-4868-a6b1-de77da58e958" providerId="ADAL" clId="{073996AD-294C-4778-957E-30AA96443CD4}" dt="2023-10-19T13:52:16.756" v="111" actId="1076"/>
          <ac:spMkLst>
            <pc:docMk/>
            <pc:sldMk cId="715813791" sldId="261"/>
            <ac:spMk id="96" creationId="{4D5923C1-CBFB-434C-89F6-1C600D3DEF57}"/>
          </ac:spMkLst>
        </pc:spChg>
        <pc:spChg chg="mod">
          <ac:chgData name="Matthew Schueller" userId="865c3ea5-6658-4868-a6b1-de77da58e958" providerId="ADAL" clId="{073996AD-294C-4778-957E-30AA96443CD4}" dt="2023-10-19T13:51:29.446" v="93" actId="20577"/>
          <ac:spMkLst>
            <pc:docMk/>
            <pc:sldMk cId="715813791" sldId="261"/>
            <ac:spMk id="105" creationId="{19DA15A0-24E4-434A-A4AA-06C6F84A334E}"/>
          </ac:spMkLst>
        </pc:spChg>
      </pc:sldChg>
      <pc:sldChg chg="modSp mod">
        <pc:chgData name="Matthew Schueller" userId="865c3ea5-6658-4868-a6b1-de77da58e958" providerId="ADAL" clId="{073996AD-294C-4778-957E-30AA96443CD4}" dt="2023-10-19T13:50:14.852" v="83" actId="20577"/>
        <pc:sldMkLst>
          <pc:docMk/>
          <pc:sldMk cId="356829572" sldId="2145707180"/>
        </pc:sldMkLst>
        <pc:spChg chg="mod">
          <ac:chgData name="Matthew Schueller" userId="865c3ea5-6658-4868-a6b1-de77da58e958" providerId="ADAL" clId="{073996AD-294C-4778-957E-30AA96443CD4}" dt="2023-10-19T13:45:13.580" v="75" actId="27107"/>
          <ac:spMkLst>
            <pc:docMk/>
            <pc:sldMk cId="356829572" sldId="2145707180"/>
            <ac:spMk id="4" creationId="{D637B0D9-608C-A1B5-2658-60B4B97D5BB7}"/>
          </ac:spMkLst>
        </pc:spChg>
        <pc:spChg chg="mod">
          <ac:chgData name="Matthew Schueller" userId="865c3ea5-6658-4868-a6b1-de77da58e958" providerId="ADAL" clId="{073996AD-294C-4778-957E-30AA96443CD4}" dt="2023-10-19T13:50:14.852" v="83" actId="20577"/>
          <ac:spMkLst>
            <pc:docMk/>
            <pc:sldMk cId="356829572" sldId="2145707180"/>
            <ac:spMk id="10" creationId="{70710315-855D-B9A4-EF12-36DE9C2871B7}"/>
          </ac:spMkLst>
        </pc:spChg>
        <pc:spChg chg="mod">
          <ac:chgData name="Matthew Schueller" userId="865c3ea5-6658-4868-a6b1-de77da58e958" providerId="ADAL" clId="{073996AD-294C-4778-957E-30AA96443CD4}" dt="2023-10-17T13:03:34.809" v="42" actId="313"/>
          <ac:spMkLst>
            <pc:docMk/>
            <pc:sldMk cId="356829572" sldId="2145707180"/>
            <ac:spMk id="19" creationId="{12084880-5A6D-FF30-ABB5-AA9B7A3E98FB}"/>
          </ac:spMkLst>
        </pc:spChg>
        <pc:spChg chg="mod">
          <ac:chgData name="Matthew Schueller" userId="865c3ea5-6658-4868-a6b1-de77da58e958" providerId="ADAL" clId="{073996AD-294C-4778-957E-30AA96443CD4}" dt="2023-10-17T13:02:55.962" v="39" actId="20577"/>
          <ac:spMkLst>
            <pc:docMk/>
            <pc:sldMk cId="356829572" sldId="2145707180"/>
            <ac:spMk id="23" creationId="{B78A9996-DB32-4715-B3BA-325A62DA95F9}"/>
          </ac:spMkLst>
        </pc:spChg>
      </pc:sldChg>
    </pc:docChg>
  </pc:docChgLst>
  <pc:docChgLst>
    <pc:chgData name="Matthew Schueller" userId="865c3ea5-6658-4868-a6b1-de77da58e958" providerId="ADAL" clId="{3120384C-3A95-4C2D-AC52-7CA800F7179D}"/>
    <pc:docChg chg="undo custSel modSld">
      <pc:chgData name="Matthew Schueller" userId="865c3ea5-6658-4868-a6b1-de77da58e958" providerId="ADAL" clId="{3120384C-3A95-4C2D-AC52-7CA800F7179D}" dt="2023-10-16T17:59:58.122" v="247" actId="313"/>
      <pc:docMkLst>
        <pc:docMk/>
      </pc:docMkLst>
      <pc:sldChg chg="modSp mod">
        <pc:chgData name="Matthew Schueller" userId="865c3ea5-6658-4868-a6b1-de77da58e958" providerId="ADAL" clId="{3120384C-3A95-4C2D-AC52-7CA800F7179D}" dt="2023-10-16T17:57:02.104" v="246" actId="947"/>
        <pc:sldMkLst>
          <pc:docMk/>
          <pc:sldMk cId="715813791" sldId="261"/>
        </pc:sldMkLst>
        <pc:spChg chg="mod">
          <ac:chgData name="Matthew Schueller" userId="865c3ea5-6658-4868-a6b1-de77da58e958" providerId="ADAL" clId="{3120384C-3A95-4C2D-AC52-7CA800F7179D}" dt="2023-10-16T17:55:06.663" v="209" actId="20577"/>
          <ac:spMkLst>
            <pc:docMk/>
            <pc:sldMk cId="715813791" sldId="261"/>
            <ac:spMk id="50" creationId="{F4BC0C0D-2725-4737-C648-E2153DE758B5}"/>
          </ac:spMkLst>
        </pc:spChg>
        <pc:spChg chg="mod">
          <ac:chgData name="Matthew Schueller" userId="865c3ea5-6658-4868-a6b1-de77da58e958" providerId="ADAL" clId="{3120384C-3A95-4C2D-AC52-7CA800F7179D}" dt="2023-10-16T17:57:02.104" v="246" actId="947"/>
          <ac:spMkLst>
            <pc:docMk/>
            <pc:sldMk cId="715813791" sldId="261"/>
            <ac:spMk id="80" creationId="{F7AE999B-61F7-4637-937E-CF1DB6B36C64}"/>
          </ac:spMkLst>
        </pc:spChg>
        <pc:spChg chg="mod">
          <ac:chgData name="Matthew Schueller" userId="865c3ea5-6658-4868-a6b1-de77da58e958" providerId="ADAL" clId="{3120384C-3A95-4C2D-AC52-7CA800F7179D}" dt="2023-10-16T17:55:18.468" v="215" actId="20577"/>
          <ac:spMkLst>
            <pc:docMk/>
            <pc:sldMk cId="715813791" sldId="261"/>
            <ac:spMk id="90" creationId="{7592FF42-687D-4B3E-96D7-56C960B5DC57}"/>
          </ac:spMkLst>
        </pc:spChg>
        <pc:spChg chg="mod">
          <ac:chgData name="Matthew Schueller" userId="865c3ea5-6658-4868-a6b1-de77da58e958" providerId="ADAL" clId="{3120384C-3A95-4C2D-AC52-7CA800F7179D}" dt="2023-10-16T17:54:02.111" v="193" actId="115"/>
          <ac:spMkLst>
            <pc:docMk/>
            <pc:sldMk cId="715813791" sldId="261"/>
            <ac:spMk id="105" creationId="{19DA15A0-24E4-434A-A4AA-06C6F84A334E}"/>
          </ac:spMkLst>
        </pc:spChg>
        <pc:spChg chg="mod">
          <ac:chgData name="Matthew Schueller" userId="865c3ea5-6658-4868-a6b1-de77da58e958" providerId="ADAL" clId="{3120384C-3A95-4C2D-AC52-7CA800F7179D}" dt="2023-10-16T17:56:17.756" v="240" actId="20577"/>
          <ac:spMkLst>
            <pc:docMk/>
            <pc:sldMk cId="715813791" sldId="261"/>
            <ac:spMk id="111" creationId="{3FCA2C40-AB97-6249-B9D4-69C072A73F3D}"/>
          </ac:spMkLst>
        </pc:spChg>
      </pc:sldChg>
      <pc:sldChg chg="addSp delSp modSp mod">
        <pc:chgData name="Matthew Schueller" userId="865c3ea5-6658-4868-a6b1-de77da58e958" providerId="ADAL" clId="{3120384C-3A95-4C2D-AC52-7CA800F7179D}" dt="2023-10-16T17:59:58.122" v="247" actId="313"/>
        <pc:sldMkLst>
          <pc:docMk/>
          <pc:sldMk cId="356829572" sldId="2145707180"/>
        </pc:sldMkLst>
        <pc:spChg chg="mod">
          <ac:chgData name="Matthew Schueller" userId="865c3ea5-6658-4868-a6b1-de77da58e958" providerId="ADAL" clId="{3120384C-3A95-4C2D-AC52-7CA800F7179D}" dt="2023-10-16T17:50:43.404" v="88" actId="207"/>
          <ac:spMkLst>
            <pc:docMk/>
            <pc:sldMk cId="356829572" sldId="2145707180"/>
            <ac:spMk id="2" creationId="{282F4437-7BAB-6339-C1C0-3F7A895121DA}"/>
          </ac:spMkLst>
        </pc:spChg>
        <pc:spChg chg="mod">
          <ac:chgData name="Matthew Schueller" userId="865c3ea5-6658-4868-a6b1-de77da58e958" providerId="ADAL" clId="{3120384C-3A95-4C2D-AC52-7CA800F7179D}" dt="2023-10-16T17:59:58.122" v="247" actId="313"/>
          <ac:spMkLst>
            <pc:docMk/>
            <pc:sldMk cId="356829572" sldId="2145707180"/>
            <ac:spMk id="10" creationId="{70710315-855D-B9A4-EF12-36DE9C2871B7}"/>
          </ac:spMkLst>
        </pc:spChg>
        <pc:spChg chg="mod">
          <ac:chgData name="Matthew Schueller" userId="865c3ea5-6658-4868-a6b1-de77da58e958" providerId="ADAL" clId="{3120384C-3A95-4C2D-AC52-7CA800F7179D}" dt="2023-10-16T17:06:05.485" v="0" actId="14100"/>
          <ac:spMkLst>
            <pc:docMk/>
            <pc:sldMk cId="356829572" sldId="2145707180"/>
            <ac:spMk id="12" creationId="{0CDAEDF5-DB9F-9573-A54E-D7D3E4FEF0E9}"/>
          </ac:spMkLst>
        </pc:spChg>
        <pc:spChg chg="mod">
          <ac:chgData name="Matthew Schueller" userId="865c3ea5-6658-4868-a6b1-de77da58e958" providerId="ADAL" clId="{3120384C-3A95-4C2D-AC52-7CA800F7179D}" dt="2023-10-16T17:51:11.884" v="90" actId="20577"/>
          <ac:spMkLst>
            <pc:docMk/>
            <pc:sldMk cId="356829572" sldId="2145707180"/>
            <ac:spMk id="19" creationId="{12084880-5A6D-FF30-ABB5-AA9B7A3E98FB}"/>
          </ac:spMkLst>
        </pc:spChg>
        <pc:spChg chg="mod">
          <ac:chgData name="Matthew Schueller" userId="865c3ea5-6658-4868-a6b1-de77da58e958" providerId="ADAL" clId="{3120384C-3A95-4C2D-AC52-7CA800F7179D}" dt="2023-10-16T17:52:01.624" v="124" actId="20577"/>
          <ac:spMkLst>
            <pc:docMk/>
            <pc:sldMk cId="356829572" sldId="2145707180"/>
            <ac:spMk id="23" creationId="{B78A9996-DB32-4715-B3BA-325A62DA95F9}"/>
          </ac:spMkLst>
        </pc:spChg>
        <pc:spChg chg="mod">
          <ac:chgData name="Matthew Schueller" userId="865c3ea5-6658-4868-a6b1-de77da58e958" providerId="ADAL" clId="{3120384C-3A95-4C2D-AC52-7CA800F7179D}" dt="2023-10-16T17:43:53.339" v="3"/>
          <ac:spMkLst>
            <pc:docMk/>
            <pc:sldMk cId="356829572" sldId="2145707180"/>
            <ac:spMk id="24" creationId="{C97EEE76-B621-4DF7-AD21-81CAA561D22B}"/>
          </ac:spMkLst>
        </pc:spChg>
        <pc:grpChg chg="del">
          <ac:chgData name="Matthew Schueller" userId="865c3ea5-6658-4868-a6b1-de77da58e958" providerId="ADAL" clId="{3120384C-3A95-4C2D-AC52-7CA800F7179D}" dt="2023-10-16T17:43:48.152" v="1" actId="21"/>
          <ac:grpSpMkLst>
            <pc:docMk/>
            <pc:sldMk cId="356829572" sldId="2145707180"/>
            <ac:grpSpMk id="17" creationId="{6455CA85-D141-D7D6-3637-D71DBF5CB67D}"/>
          </ac:grpSpMkLst>
        </pc:grpChg>
        <pc:grpChg chg="mod">
          <ac:chgData name="Matthew Schueller" userId="865c3ea5-6658-4868-a6b1-de77da58e958" providerId="ADAL" clId="{3120384C-3A95-4C2D-AC52-7CA800F7179D}" dt="2023-10-16T17:44:02.234" v="23" actId="1036"/>
          <ac:grpSpMkLst>
            <pc:docMk/>
            <pc:sldMk cId="356829572" sldId="2145707180"/>
            <ac:grpSpMk id="18" creationId="{CF747DBB-BE40-94B0-FAFC-78B7946C6858}"/>
          </ac:grpSpMkLst>
        </pc:grpChg>
        <pc:grpChg chg="add mod">
          <ac:chgData name="Matthew Schueller" userId="865c3ea5-6658-4868-a6b1-de77da58e958" providerId="ADAL" clId="{3120384C-3A95-4C2D-AC52-7CA800F7179D}" dt="2023-10-16T17:44:17.621" v="28" actId="1035"/>
          <ac:grpSpMkLst>
            <pc:docMk/>
            <pc:sldMk cId="356829572" sldId="2145707180"/>
            <ac:grpSpMk id="21" creationId="{66A7BD3C-56BB-470E-963B-7B793A294EEE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395346887152057"/>
          <c:y val="0"/>
          <c:w val="0.64604653112847932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CAGR:% CHnage 2023 ytd vs 2022</c:v>
                </c:pt>
              </c:strCache>
            </c:strRef>
          </c:tx>
          <c:spPr>
            <a:solidFill>
              <a:schemeClr val="accent2"/>
            </a:solidFill>
            <a:ln w="9525"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072-49C0-9B0C-50B096C9D13F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Spelt</c:v>
                </c:pt>
                <c:pt idx="1">
                  <c:v>Pearl Barley</c:v>
                </c:pt>
                <c:pt idx="2">
                  <c:v>Millet</c:v>
                </c:pt>
                <c:pt idx="3">
                  <c:v>Amaranth</c:v>
                </c:pt>
                <c:pt idx="4">
                  <c:v>Quinoa Flour</c:v>
                </c:pt>
                <c:pt idx="5">
                  <c:v>Sorghum Flour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0.77</c:v>
                </c:pt>
                <c:pt idx="1">
                  <c:v>0.46</c:v>
                </c:pt>
                <c:pt idx="2">
                  <c:v>0.25</c:v>
                </c:pt>
                <c:pt idx="3">
                  <c:v>0.21</c:v>
                </c:pt>
                <c:pt idx="4">
                  <c:v>0.12</c:v>
                </c:pt>
                <c:pt idx="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51-43D9-A185-7D78C19700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2"/>
        <c:overlap val="100"/>
        <c:axId val="679427871"/>
        <c:axId val="679424127"/>
      </c:barChart>
      <c:catAx>
        <c:axId val="67942787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79424127"/>
        <c:crosses val="autoZero"/>
        <c:auto val="1"/>
        <c:lblAlgn val="ctr"/>
        <c:lblOffset val="100"/>
        <c:noMultiLvlLbl val="0"/>
      </c:catAx>
      <c:valAx>
        <c:axId val="679424127"/>
        <c:scaling>
          <c:orientation val="minMax"/>
          <c:max val="0.9"/>
          <c:min val="0"/>
        </c:scaling>
        <c:delete val="1"/>
        <c:axPos val="t"/>
        <c:majorGridlines>
          <c:spPr>
            <a:ln w="9525" cap="rnd" cmpd="sng" algn="ctr">
              <a:noFill/>
              <a:round/>
            </a:ln>
            <a:effectLst>
              <a:outerShdw blurRad="50800" dist="50800" dir="5400000" algn="ctr" rotWithShape="0">
                <a:schemeClr val="accent6"/>
              </a:outerShdw>
            </a:effectLst>
          </c:spPr>
        </c:majorGridlines>
        <c:numFmt formatCode="0%" sourceLinked="1"/>
        <c:majorTickMark val="out"/>
        <c:minorTickMark val="none"/>
        <c:tickLblPos val="nextTo"/>
        <c:crossAx val="679427871"/>
        <c:crosses val="autoZero"/>
        <c:crossBetween val="between"/>
        <c:majorUnit val="0.55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56398998428531E-2"/>
          <c:y val="0.11466906237726121"/>
          <c:w val="0.94272221954778912"/>
          <c:h val="0.70346196734188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</c:v>
                </c:pt>
              </c:strCache>
            </c:strRef>
          </c:tx>
          <c:spPr>
            <a:solidFill>
              <a:schemeClr val="bg1"/>
            </a:solidFill>
            <a:ln w="952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1F-4AAF-BA05-5224620AD5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175" cap="sq" cmpd="sng" algn="ctr">
                      <a:solidFill>
                        <a:schemeClr val="accent5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Positive Impact</c:v>
                </c:pt>
                <c:pt idx="1">
                  <c:v>No Impact</c:v>
                </c:pt>
                <c:pt idx="2">
                  <c:v>Negative Impact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0.83</c:v>
                </c:pt>
                <c:pt idx="1">
                  <c:v>0.15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1F-4AAF-BA05-5224620AD5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679427871"/>
        <c:axId val="679424127"/>
      </c:barChart>
      <c:catAx>
        <c:axId val="6794278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79424127"/>
        <c:crosses val="autoZero"/>
        <c:auto val="1"/>
        <c:lblAlgn val="ctr"/>
        <c:lblOffset val="100"/>
        <c:noMultiLvlLbl val="0"/>
      </c:catAx>
      <c:valAx>
        <c:axId val="679424127"/>
        <c:scaling>
          <c:orientation val="minMax"/>
          <c:max val="0.95000000000000007"/>
          <c:min val="0"/>
        </c:scaling>
        <c:delete val="1"/>
        <c:axPos val="l"/>
        <c:majorGridlines>
          <c:spPr>
            <a:ln w="9525" cap="rnd" cmpd="sng" algn="ctr">
              <a:noFill/>
              <a:round/>
            </a:ln>
            <a:effectLst>
              <a:outerShdw blurRad="50800" dist="50800" dir="5400000" algn="ctr" rotWithShape="0">
                <a:schemeClr val="accent6"/>
              </a:outerShdw>
            </a:effectLst>
          </c:spPr>
        </c:majorGridlines>
        <c:numFmt formatCode="0%" sourceLinked="1"/>
        <c:majorTickMark val="out"/>
        <c:minorTickMark val="none"/>
        <c:tickLblPos val="nextTo"/>
        <c:crossAx val="679427871"/>
        <c:crosses val="autoZero"/>
        <c:crossBetween val="between"/>
        <c:majorUnit val="0.55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87B14-EB36-7042-96B3-EF9BA7410112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569BA-A85B-A64D-A1A0-882A660876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3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923">
              <a:defRPr/>
            </a:pPr>
            <a:r>
              <a:rPr lang="en-US" dirty="0"/>
              <a:t>Clean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315F5-C50A-0745-BBEA-9FA845F2D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16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569BA-A85B-A64D-A1A0-882A6608768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0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2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B87D9-7A5D-674E-9E84-9333ECCC038C}"/>
              </a:ext>
            </a:extLst>
          </p:cNvPr>
          <p:cNvSpPr txBox="1"/>
          <p:nvPr userDrawn="1"/>
        </p:nvSpPr>
        <p:spPr>
          <a:xfrm>
            <a:off x="8207043" y="6604291"/>
            <a:ext cx="3287125" cy="923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2023 – Ardent Mills Confidential and Proprietary.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D5888A-2D6D-0E47-8103-5FE60CD1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573513"/>
            <a:ext cx="2578234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626C4A7-0344-0B46-68FC-2473421A0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60" t="49536" r="12358" b="17497"/>
          <a:stretch/>
        </p:blipFill>
        <p:spPr>
          <a:xfrm>
            <a:off x="10367556" y="6097312"/>
            <a:ext cx="1126612" cy="4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4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D7367E-BC6D-F34B-AB8E-45CBE24CF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70"/>
          <a:stretch/>
        </p:blipFill>
        <p:spPr>
          <a:xfrm>
            <a:off x="3431688" y="-3"/>
            <a:ext cx="8774599" cy="7026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CEC72F-1DEE-C441-954E-B29D2DBF2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8" y="3923604"/>
            <a:ext cx="12172950" cy="2965936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7EC3128F-9DDF-B245-9698-DCF6AC6C54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C61E67-5DA3-A84E-A287-2F629B9E62BF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72C51-97AF-2B4A-B9D1-937942E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7D2206-166B-B344-A909-B85553C7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18" y="722588"/>
            <a:ext cx="7370082" cy="86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BA12027-D537-344D-9A5E-439D5435610B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289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1E10B2B-AD07-FD4D-BD24-5082C4F2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499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C2DF794-F9F9-6D40-A022-99C39AE4A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"/>
          <a:stretch/>
        </p:blipFill>
        <p:spPr>
          <a:xfrm>
            <a:off x="6733215" y="3290304"/>
            <a:ext cx="5492806" cy="35920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41ECF9-8739-1142-8D67-E129220D7B86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FC26CCD-5932-2846-900D-EE0795470E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117" y="1924252"/>
            <a:ext cx="4245882" cy="369332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800" b="1" i="0" cap="none" baseline="0">
                <a:solidFill>
                  <a:schemeClr val="accent3"/>
                </a:solidFill>
                <a:latin typeface="Montserrat" pitchFamily="2" charset="77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BADF212-35AF-884D-97F6-C1553DC047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7116" y="2376245"/>
            <a:ext cx="4245884" cy="122624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1400">
                <a:solidFill>
                  <a:srgbClr val="7F7F7F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2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2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69C5450-6544-AF4A-8D56-F13FBECCF1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117" y="3740860"/>
            <a:ext cx="4245882" cy="369332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800" b="1" i="0" cap="none" baseline="0">
                <a:solidFill>
                  <a:schemeClr val="accent3"/>
                </a:solidFill>
                <a:latin typeface="Montserrat" pitchFamily="2" charset="77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EC6EA80-BD9C-D54C-AB56-0F568B11FD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7116" y="4192853"/>
            <a:ext cx="4245884" cy="8574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1400">
                <a:solidFill>
                  <a:srgbClr val="7F7F7F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2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2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2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2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E03F2E4-D202-F548-8AF6-C3A50CE413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8374" y="1922813"/>
            <a:ext cx="5966508" cy="369332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800" b="1" i="0" cap="none" baseline="0">
                <a:solidFill>
                  <a:schemeClr val="accent3"/>
                </a:solidFill>
                <a:latin typeface="Montserrat" pitchFamily="2" charset="77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899B8-F881-F34A-8730-62949C89F4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18373" y="2374806"/>
            <a:ext cx="5966509" cy="26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  <a:latin typeface="Montserrat" pitchFamily="2" charset="77"/>
              </a:defRPr>
            </a:lvl1pPr>
            <a:lvl2pPr marL="182880" indent="-182880">
              <a:lnSpc>
                <a:spcPct val="100000"/>
              </a:lnSpc>
              <a:spcBef>
                <a:spcPts val="600"/>
              </a:spcBef>
              <a:buClr>
                <a:srgbClr val="7F7F7F"/>
              </a:buClr>
              <a:defRPr sz="1200">
                <a:solidFill>
                  <a:srgbClr val="7F7F7F"/>
                </a:solidFill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37E09F47-7938-7C4B-9158-0EE75F626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72" b="13276"/>
          <a:stretch/>
        </p:blipFill>
        <p:spPr>
          <a:xfrm>
            <a:off x="9874426" y="5641975"/>
            <a:ext cx="2237334" cy="960973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6B0F10F-4E1C-D34D-9CA7-A06FAB81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F8B3E-A801-A946-B1DA-9D827C57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B8E2FDBB-8D8F-7B49-9CC1-ECF937207E49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57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A9AA79F-B8D1-784E-A8EC-9704916AF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1" y="0"/>
            <a:ext cx="12176967" cy="68580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FE3831B-BC36-D94F-925B-B0628D5FE391}"/>
              </a:ext>
            </a:extLst>
          </p:cNvPr>
          <p:cNvSpPr/>
          <p:nvPr/>
        </p:nvSpPr>
        <p:spPr>
          <a:xfrm>
            <a:off x="3928741" y="243244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3" name="Picture 182" descr="A picture containing text&#10;&#10;Description automatically generated">
            <a:extLst>
              <a:ext uri="{FF2B5EF4-FFF2-40B4-BE49-F238E27FC236}">
                <a16:creationId xmlns:a16="http://schemas.microsoft.com/office/drawing/2014/main" id="{023CB65E-BEF8-2549-9EB9-8932D469BC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270" y="5386816"/>
            <a:ext cx="1782329" cy="117530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CD2E5BC2-B038-3747-979B-92E81F797ECF}"/>
              </a:ext>
            </a:extLst>
          </p:cNvPr>
          <p:cNvSpPr/>
          <p:nvPr/>
        </p:nvSpPr>
        <p:spPr>
          <a:xfrm>
            <a:off x="4182370" y="250490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DC95EC-29F0-2C4C-93DE-732EEC16C77E}"/>
              </a:ext>
            </a:extLst>
          </p:cNvPr>
          <p:cNvSpPr/>
          <p:nvPr/>
        </p:nvSpPr>
        <p:spPr>
          <a:xfrm>
            <a:off x="5897393" y="175341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AB033A8-1417-6946-803E-E86122A67F74}"/>
              </a:ext>
            </a:extLst>
          </p:cNvPr>
          <p:cNvSpPr/>
          <p:nvPr/>
        </p:nvSpPr>
        <p:spPr>
          <a:xfrm>
            <a:off x="3675110" y="3688517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26A23E-E60B-294A-A0C6-24C7CB247C6D}"/>
              </a:ext>
            </a:extLst>
          </p:cNvPr>
          <p:cNvSpPr/>
          <p:nvPr/>
        </p:nvSpPr>
        <p:spPr>
          <a:xfrm>
            <a:off x="4315224" y="448564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9AD52AB-7980-BF4F-95EE-17693BA2106E}"/>
              </a:ext>
            </a:extLst>
          </p:cNvPr>
          <p:cNvSpPr/>
          <p:nvPr/>
        </p:nvSpPr>
        <p:spPr>
          <a:xfrm>
            <a:off x="4218603" y="450979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543ED43-59C2-2543-B7AC-38D302C6F19B}"/>
              </a:ext>
            </a:extLst>
          </p:cNvPr>
          <p:cNvSpPr/>
          <p:nvPr/>
        </p:nvSpPr>
        <p:spPr>
          <a:xfrm>
            <a:off x="5076115" y="344696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CC5F430-298C-F543-95A6-8C4528683638}"/>
              </a:ext>
            </a:extLst>
          </p:cNvPr>
          <p:cNvSpPr/>
          <p:nvPr/>
        </p:nvSpPr>
        <p:spPr>
          <a:xfrm>
            <a:off x="6006092" y="3809293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286EFD-F3BA-FA4B-BBD0-0A3136543682}"/>
              </a:ext>
            </a:extLst>
          </p:cNvPr>
          <p:cNvSpPr/>
          <p:nvPr/>
        </p:nvSpPr>
        <p:spPr>
          <a:xfrm>
            <a:off x="6091610" y="374450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32CBCE8-079F-2D46-ABBF-5D8E11751768}"/>
              </a:ext>
            </a:extLst>
          </p:cNvPr>
          <p:cNvSpPr/>
          <p:nvPr/>
        </p:nvSpPr>
        <p:spPr>
          <a:xfrm>
            <a:off x="7020613" y="501705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E34D8AA-1E83-FE48-9213-BD23ED9736C5}"/>
              </a:ext>
            </a:extLst>
          </p:cNvPr>
          <p:cNvSpPr/>
          <p:nvPr/>
        </p:nvSpPr>
        <p:spPr>
          <a:xfrm>
            <a:off x="6779061" y="5186143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115B453-E226-1D4F-9B5F-2F9FE4607DCB}"/>
              </a:ext>
            </a:extLst>
          </p:cNvPr>
          <p:cNvSpPr/>
          <p:nvPr/>
        </p:nvSpPr>
        <p:spPr>
          <a:xfrm>
            <a:off x="7020613" y="563301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276631-D531-7043-A950-581220B1715A}"/>
              </a:ext>
            </a:extLst>
          </p:cNvPr>
          <p:cNvSpPr/>
          <p:nvPr/>
        </p:nvSpPr>
        <p:spPr>
          <a:xfrm>
            <a:off x="7950590" y="5367307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BCDB770-3EEF-9344-992B-5E6B8008E724}"/>
              </a:ext>
            </a:extLst>
          </p:cNvPr>
          <p:cNvSpPr/>
          <p:nvPr/>
        </p:nvSpPr>
        <p:spPr>
          <a:xfrm>
            <a:off x="9375749" y="575379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4E6773-8F47-CE44-8DBE-82CBA9EB9DF0}"/>
              </a:ext>
            </a:extLst>
          </p:cNvPr>
          <p:cNvSpPr/>
          <p:nvPr/>
        </p:nvSpPr>
        <p:spPr>
          <a:xfrm>
            <a:off x="8469928" y="463057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438E467-D693-F843-82B3-E9A49F79AF44}"/>
              </a:ext>
            </a:extLst>
          </p:cNvPr>
          <p:cNvSpPr/>
          <p:nvPr/>
        </p:nvSpPr>
        <p:spPr>
          <a:xfrm>
            <a:off x="8844333" y="437694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D21F754-2BC2-D14A-B76C-F57D8C824B1F}"/>
              </a:ext>
            </a:extLst>
          </p:cNvPr>
          <p:cNvSpPr/>
          <p:nvPr/>
        </p:nvSpPr>
        <p:spPr>
          <a:xfrm>
            <a:off x="9689768" y="380374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EE3BAFB-09BA-EC45-AD9B-7BEB4B6A0914}"/>
              </a:ext>
            </a:extLst>
          </p:cNvPr>
          <p:cNvSpPr/>
          <p:nvPr/>
        </p:nvSpPr>
        <p:spPr>
          <a:xfrm>
            <a:off x="9556914" y="342933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2E4693F-0CE3-444E-B2B8-C51871485081}"/>
              </a:ext>
            </a:extLst>
          </p:cNvPr>
          <p:cNvSpPr/>
          <p:nvPr/>
        </p:nvSpPr>
        <p:spPr>
          <a:xfrm>
            <a:off x="9858854" y="337449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F1B3A2-3640-2B4A-A8C2-FFA2D784CC5E}"/>
              </a:ext>
            </a:extLst>
          </p:cNvPr>
          <p:cNvSpPr/>
          <p:nvPr/>
        </p:nvSpPr>
        <p:spPr>
          <a:xfrm>
            <a:off x="9785677" y="324131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C9DEDE-D6AA-4A4F-8F0E-3434A5A8FE75}"/>
              </a:ext>
            </a:extLst>
          </p:cNvPr>
          <p:cNvSpPr/>
          <p:nvPr/>
        </p:nvSpPr>
        <p:spPr>
          <a:xfrm>
            <a:off x="10275779" y="284751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C04858F-7CE8-A84D-AAA2-A7F36CEC80A6}"/>
              </a:ext>
            </a:extLst>
          </p:cNvPr>
          <p:cNvSpPr/>
          <p:nvPr/>
        </p:nvSpPr>
        <p:spPr>
          <a:xfrm>
            <a:off x="9955476" y="295178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81D447-B78A-3743-AA77-4E612DFD3F84}"/>
              </a:ext>
            </a:extLst>
          </p:cNvPr>
          <p:cNvSpPr/>
          <p:nvPr/>
        </p:nvSpPr>
        <p:spPr>
          <a:xfrm>
            <a:off x="9862410" y="2406042"/>
            <a:ext cx="140511" cy="140511"/>
          </a:xfrm>
          <a:prstGeom prst="ellipse">
            <a:avLst/>
          </a:prstGeom>
          <a:solidFill>
            <a:srgbClr val="62ACD9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AECACFC-AA76-E445-9367-C2B450326713}"/>
              </a:ext>
            </a:extLst>
          </p:cNvPr>
          <p:cNvSpPr/>
          <p:nvPr/>
        </p:nvSpPr>
        <p:spPr>
          <a:xfrm>
            <a:off x="8904722" y="356774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5A6E6AD-257A-4E40-9AA1-732EAFA2B21D}"/>
              </a:ext>
            </a:extLst>
          </p:cNvPr>
          <p:cNvSpPr/>
          <p:nvPr/>
        </p:nvSpPr>
        <p:spPr>
          <a:xfrm>
            <a:off x="6996457" y="254767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FC79CE-61C7-B344-ADD9-AA96A5314CFB}"/>
              </a:ext>
            </a:extLst>
          </p:cNvPr>
          <p:cNvSpPr/>
          <p:nvPr/>
        </p:nvSpPr>
        <p:spPr>
          <a:xfrm>
            <a:off x="7346709" y="301216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D6E135-110C-244D-AD0F-03EB142AF421}"/>
              </a:ext>
            </a:extLst>
          </p:cNvPr>
          <p:cNvSpPr/>
          <p:nvPr/>
        </p:nvSpPr>
        <p:spPr>
          <a:xfrm>
            <a:off x="7660727" y="300009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A99B41A-645F-6045-8ED8-A8BA76C3B614}"/>
              </a:ext>
            </a:extLst>
          </p:cNvPr>
          <p:cNvSpPr/>
          <p:nvPr/>
        </p:nvSpPr>
        <p:spPr>
          <a:xfrm>
            <a:off x="7539950" y="290347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08CFE71-3F8F-B346-9B2D-1AE516BEFE75}"/>
              </a:ext>
            </a:extLst>
          </p:cNvPr>
          <p:cNvSpPr/>
          <p:nvPr/>
        </p:nvSpPr>
        <p:spPr>
          <a:xfrm>
            <a:off x="8131754" y="312086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1FD18EF-1DA5-554E-94B1-EB3561F671EB}"/>
              </a:ext>
            </a:extLst>
          </p:cNvPr>
          <p:cNvSpPr/>
          <p:nvPr/>
        </p:nvSpPr>
        <p:spPr>
          <a:xfrm>
            <a:off x="7141389" y="357981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0D39C65-C2D7-2348-AA38-841FCDC5FEC7}"/>
              </a:ext>
            </a:extLst>
          </p:cNvPr>
          <p:cNvSpPr/>
          <p:nvPr/>
        </p:nvSpPr>
        <p:spPr>
          <a:xfrm>
            <a:off x="7042176" y="344905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D7EA00-8E42-4144-AD7F-288419E77718}"/>
              </a:ext>
            </a:extLst>
          </p:cNvPr>
          <p:cNvSpPr/>
          <p:nvPr/>
        </p:nvSpPr>
        <p:spPr>
          <a:xfrm>
            <a:off x="6875681" y="399045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7FE8702-80AD-2443-9D41-F43CF898D95D}"/>
              </a:ext>
            </a:extLst>
          </p:cNvPr>
          <p:cNvSpPr/>
          <p:nvPr/>
        </p:nvSpPr>
        <p:spPr>
          <a:xfrm>
            <a:off x="6827370" y="408707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BDC93C3-462F-494F-AC62-1CD40DEC146C}"/>
              </a:ext>
            </a:extLst>
          </p:cNvPr>
          <p:cNvSpPr/>
          <p:nvPr/>
        </p:nvSpPr>
        <p:spPr>
          <a:xfrm>
            <a:off x="7938512" y="386968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9EB36B0-71B3-714C-BB5A-1423A2A8C751}"/>
              </a:ext>
            </a:extLst>
          </p:cNvPr>
          <p:cNvSpPr/>
          <p:nvPr/>
        </p:nvSpPr>
        <p:spPr>
          <a:xfrm>
            <a:off x="7962667" y="407500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075E53C-3686-3347-80F3-EFC151AACD8E}"/>
              </a:ext>
            </a:extLst>
          </p:cNvPr>
          <p:cNvSpPr/>
          <p:nvPr/>
        </p:nvSpPr>
        <p:spPr>
          <a:xfrm>
            <a:off x="3697670" y="3715148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6422598-FC82-F14E-A98D-92C324503B65}"/>
              </a:ext>
            </a:extLst>
          </p:cNvPr>
          <p:cNvSpPr/>
          <p:nvPr/>
        </p:nvSpPr>
        <p:spPr>
          <a:xfrm>
            <a:off x="4245234" y="4536426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2ECD091-0AEA-844B-8934-A76A16A24F03}"/>
              </a:ext>
            </a:extLst>
          </p:cNvPr>
          <p:cNvSpPr/>
          <p:nvPr/>
        </p:nvSpPr>
        <p:spPr>
          <a:xfrm>
            <a:off x="5104054" y="347386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E19F30-E060-8549-ADD6-31014389AB7B}"/>
              </a:ext>
            </a:extLst>
          </p:cNvPr>
          <p:cNvSpPr/>
          <p:nvPr/>
        </p:nvSpPr>
        <p:spPr>
          <a:xfrm>
            <a:off x="6120719" y="3772159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6C30D9A-7088-1F48-81FD-425DD5AAB455}"/>
              </a:ext>
            </a:extLst>
          </p:cNvPr>
          <p:cNvSpPr/>
          <p:nvPr/>
        </p:nvSpPr>
        <p:spPr>
          <a:xfrm>
            <a:off x="5924024" y="1779606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72E21E6-7E01-2B43-BAEB-DBCA92EA1DF0}"/>
              </a:ext>
            </a:extLst>
          </p:cNvPr>
          <p:cNvSpPr/>
          <p:nvPr/>
        </p:nvSpPr>
        <p:spPr>
          <a:xfrm>
            <a:off x="7373600" y="3038651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7FEA16F-FF1B-0C48-8618-97FB8D304027}"/>
              </a:ext>
            </a:extLst>
          </p:cNvPr>
          <p:cNvSpPr/>
          <p:nvPr/>
        </p:nvSpPr>
        <p:spPr>
          <a:xfrm>
            <a:off x="7686352" y="302657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4BC38A1-EE26-0F40-AE7A-3901D016767E}"/>
              </a:ext>
            </a:extLst>
          </p:cNvPr>
          <p:cNvSpPr/>
          <p:nvPr/>
        </p:nvSpPr>
        <p:spPr>
          <a:xfrm>
            <a:off x="6850508" y="4112150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99A8C86-A6A0-6449-8A28-E8B5AE782EAC}"/>
              </a:ext>
            </a:extLst>
          </p:cNvPr>
          <p:cNvSpPr/>
          <p:nvPr/>
        </p:nvSpPr>
        <p:spPr>
          <a:xfrm>
            <a:off x="6805692" y="5212625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BC5B8F9-FAED-F247-9B46-3CADE6B895AD}"/>
              </a:ext>
            </a:extLst>
          </p:cNvPr>
          <p:cNvSpPr/>
          <p:nvPr/>
        </p:nvSpPr>
        <p:spPr>
          <a:xfrm>
            <a:off x="7047244" y="5657012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7E26E88-F562-5541-8AC4-60277E0B2DBC}"/>
              </a:ext>
            </a:extLst>
          </p:cNvPr>
          <p:cNvSpPr/>
          <p:nvPr/>
        </p:nvSpPr>
        <p:spPr>
          <a:xfrm>
            <a:off x="8495254" y="465720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928DA3F-C5DA-294A-B4C2-C5C5592EC2FE}"/>
              </a:ext>
            </a:extLst>
          </p:cNvPr>
          <p:cNvSpPr/>
          <p:nvPr/>
        </p:nvSpPr>
        <p:spPr>
          <a:xfrm>
            <a:off x="8870965" y="440357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0C114F6-9D02-7B48-B3A5-BD0A6EA75048}"/>
              </a:ext>
            </a:extLst>
          </p:cNvPr>
          <p:cNvSpPr/>
          <p:nvPr/>
        </p:nvSpPr>
        <p:spPr>
          <a:xfrm>
            <a:off x="9402380" y="578042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C9A9581-58A2-FF4D-9B7A-B22C83A5C209}"/>
              </a:ext>
            </a:extLst>
          </p:cNvPr>
          <p:cNvSpPr/>
          <p:nvPr/>
        </p:nvSpPr>
        <p:spPr>
          <a:xfrm>
            <a:off x="9889904" y="243365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7C6DE33-4EA1-024C-8853-C09580256949}"/>
              </a:ext>
            </a:extLst>
          </p:cNvPr>
          <p:cNvSpPr/>
          <p:nvPr/>
        </p:nvSpPr>
        <p:spPr>
          <a:xfrm>
            <a:off x="9982107" y="297660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1A9BC4D-F1BE-794B-A4B1-1AB918A58B80}"/>
              </a:ext>
            </a:extLst>
          </p:cNvPr>
          <p:cNvSpPr/>
          <p:nvPr/>
        </p:nvSpPr>
        <p:spPr>
          <a:xfrm>
            <a:off x="9813918" y="3267792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88C4814-E9AA-8D48-8615-E208C04E6786}"/>
              </a:ext>
            </a:extLst>
          </p:cNvPr>
          <p:cNvSpPr/>
          <p:nvPr/>
        </p:nvSpPr>
        <p:spPr>
          <a:xfrm>
            <a:off x="9886025" y="3401129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F0EDB8-594D-C644-AF04-F0373AAA478C}"/>
              </a:ext>
            </a:extLst>
          </p:cNvPr>
          <p:cNvSpPr/>
          <p:nvPr/>
        </p:nvSpPr>
        <p:spPr>
          <a:xfrm>
            <a:off x="7166059" y="3477612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E8DDA56-ABF2-8C4B-AA66-88A364360D33}"/>
              </a:ext>
            </a:extLst>
          </p:cNvPr>
          <p:cNvSpPr/>
          <p:nvPr/>
        </p:nvSpPr>
        <p:spPr>
          <a:xfrm>
            <a:off x="7169265" y="360547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25511CD-E5F6-614A-8C58-1F454ED65B2E}"/>
              </a:ext>
            </a:extLst>
          </p:cNvPr>
          <p:cNvSpPr/>
          <p:nvPr/>
        </p:nvSpPr>
        <p:spPr>
          <a:xfrm>
            <a:off x="7467999" y="2796091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5-Point Star 83">
            <a:extLst>
              <a:ext uri="{FF2B5EF4-FFF2-40B4-BE49-F238E27FC236}">
                <a16:creationId xmlns:a16="http://schemas.microsoft.com/office/drawing/2014/main" id="{7E4DA9F6-E805-664F-94BB-ADE2BE942805}"/>
              </a:ext>
            </a:extLst>
          </p:cNvPr>
          <p:cNvSpPr/>
          <p:nvPr/>
        </p:nvSpPr>
        <p:spPr>
          <a:xfrm>
            <a:off x="5771189" y="3793179"/>
            <a:ext cx="316252" cy="316252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797A45F-2179-8741-9045-6F6C971CE657}"/>
              </a:ext>
            </a:extLst>
          </p:cNvPr>
          <p:cNvSpPr/>
          <p:nvPr/>
        </p:nvSpPr>
        <p:spPr>
          <a:xfrm>
            <a:off x="8977188" y="3096713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F18188F-9273-7945-A85D-C41985EA9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1" y="4169819"/>
            <a:ext cx="12180138" cy="2719303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86119E65-BC12-FE4C-AF55-1741FBF94BA0}"/>
              </a:ext>
            </a:extLst>
          </p:cNvPr>
          <p:cNvGrpSpPr/>
          <p:nvPr/>
        </p:nvGrpSpPr>
        <p:grpSpPr>
          <a:xfrm>
            <a:off x="10156277" y="3688431"/>
            <a:ext cx="1748215" cy="1149226"/>
            <a:chOff x="8064254" y="2383252"/>
            <a:chExt cx="1312780" cy="862983"/>
          </a:xfrm>
        </p:grpSpPr>
        <p:sp>
          <p:nvSpPr>
            <p:cNvPr id="93" name="5-Point Star 92">
              <a:extLst>
                <a:ext uri="{FF2B5EF4-FFF2-40B4-BE49-F238E27FC236}">
                  <a16:creationId xmlns:a16="http://schemas.microsoft.com/office/drawing/2014/main" id="{EEB5250C-561E-0441-8652-8BEF8C4341DD}"/>
                </a:ext>
              </a:extLst>
            </p:cNvPr>
            <p:cNvSpPr/>
            <p:nvPr/>
          </p:nvSpPr>
          <p:spPr>
            <a:xfrm>
              <a:off x="8064254" y="2391963"/>
              <a:ext cx="162878" cy="162878"/>
            </a:xfrm>
            <a:prstGeom prst="star5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626B887-A5E0-1A45-AC38-B56C44EB30D1}"/>
                </a:ext>
              </a:extLst>
            </p:cNvPr>
            <p:cNvSpPr/>
            <p:nvPr/>
          </p:nvSpPr>
          <p:spPr>
            <a:xfrm>
              <a:off x="8103710" y="2669433"/>
              <a:ext cx="83967" cy="8495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075719D-A441-D041-9AAD-43939A2FD74D}"/>
                </a:ext>
              </a:extLst>
            </p:cNvPr>
            <p:cNvSpPr/>
            <p:nvPr/>
          </p:nvSpPr>
          <p:spPr>
            <a:xfrm>
              <a:off x="8092503" y="2890146"/>
              <a:ext cx="106381" cy="106381"/>
            </a:xfrm>
            <a:prstGeom prst="ellipse">
              <a:avLst/>
            </a:prstGeom>
            <a:solidFill>
              <a:schemeClr val="accent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967F21-FDC0-2641-B06D-FB7BB70E4C56}"/>
                </a:ext>
              </a:extLst>
            </p:cNvPr>
            <p:cNvSpPr/>
            <p:nvPr/>
          </p:nvSpPr>
          <p:spPr>
            <a:xfrm>
              <a:off x="8112666" y="3132962"/>
              <a:ext cx="66054" cy="66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2E88CDA-B1B9-EA4A-AB63-F25F389AF831}"/>
                </a:ext>
              </a:extLst>
            </p:cNvPr>
            <p:cNvSpPr txBox="1"/>
            <p:nvPr/>
          </p:nvSpPr>
          <p:spPr>
            <a:xfrm>
              <a:off x="8215061" y="2383252"/>
              <a:ext cx="1161973" cy="862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rgbClr val="7F7F7F"/>
                  </a:solidFill>
                  <a:latin typeface="Montserrat" pitchFamily="2" charset="77"/>
                  <a:cs typeface="Arial" panose="020B0604020202020204" pitchFamily="34" charset="0"/>
                </a:rPr>
                <a:t>Headquarters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rgbClr val="7F7F7F"/>
                </a:solidFill>
                <a:latin typeface="Montserrat" pitchFamily="2" charset="77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rgbClr val="7F7F7F"/>
                  </a:solidFill>
                  <a:latin typeface="Montserrat" pitchFamily="2" charset="77"/>
                  <a:cs typeface="Arial" panose="020B0604020202020204" pitchFamily="34" charset="0"/>
                </a:rPr>
                <a:t>Office Locations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rgbClr val="7F7F7F"/>
                </a:solidFill>
                <a:latin typeface="Montserrat" pitchFamily="2" charset="77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rgbClr val="7F7F7F"/>
                  </a:solidFill>
                  <a:latin typeface="Montserrat" pitchFamily="2" charset="77"/>
                  <a:cs typeface="Arial" panose="020B0604020202020204" pitchFamily="34" charset="0"/>
                </a:rPr>
                <a:t>Community Facilities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rgbClr val="7F7F7F"/>
                </a:solidFill>
                <a:latin typeface="Montserrat" pitchFamily="2" charset="77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rgbClr val="7F7F7F"/>
                  </a:solidFill>
                  <a:latin typeface="Montserrat" pitchFamily="2" charset="77"/>
                  <a:cs typeface="Arial" panose="020B0604020202020204" pitchFamily="34" charset="0"/>
                </a:rPr>
                <a:t>Pack Centers</a:t>
              </a: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D4DEDA47-F176-1441-86EE-84418CA3FE3A}"/>
              </a:ext>
            </a:extLst>
          </p:cNvPr>
          <p:cNvSpPr/>
          <p:nvPr/>
        </p:nvSpPr>
        <p:spPr>
          <a:xfrm>
            <a:off x="3951270" y="246278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E9FACB7-242B-1D46-A0ED-498BDFED4770}"/>
              </a:ext>
            </a:extLst>
          </p:cNvPr>
          <p:cNvSpPr/>
          <p:nvPr/>
        </p:nvSpPr>
        <p:spPr>
          <a:xfrm>
            <a:off x="3819404" y="295228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0529FB-3BA1-4445-A73E-3692E56E84F6}"/>
              </a:ext>
            </a:extLst>
          </p:cNvPr>
          <p:cNvSpPr txBox="1"/>
          <p:nvPr/>
        </p:nvSpPr>
        <p:spPr>
          <a:xfrm>
            <a:off x="457200" y="6593348"/>
            <a:ext cx="1688916" cy="230681"/>
          </a:xfrm>
          <a:prstGeom prst="rect">
            <a:avLst/>
          </a:prstGeom>
          <a:noFill/>
        </p:spPr>
        <p:txBody>
          <a:bodyPr wrap="square" lIns="243539" tIns="60885" rIns="243539" bIns="60885" rtlCol="0" anchor="t">
            <a:spAutoFit/>
          </a:bodyPr>
          <a:lstStyle/>
          <a:p>
            <a:pPr defTabSz="913280">
              <a:defRPr/>
            </a:pPr>
            <a:r>
              <a:rPr lang="en-US" sz="700" dirty="0">
                <a:solidFill>
                  <a:srgbClr val="7F7F7F"/>
                </a:solidFill>
                <a:latin typeface="Montserrat" pitchFamily="2" charset="77"/>
                <a:cs typeface="Arial"/>
              </a:rPr>
              <a:t>Map current as of July 2021</a:t>
            </a:r>
            <a:endParaRPr lang="en-US" sz="700" dirty="0">
              <a:solidFill>
                <a:srgbClr val="7F7F7F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A1695A8-7B98-3A49-B34C-7C4E42A32147}"/>
              </a:ext>
            </a:extLst>
          </p:cNvPr>
          <p:cNvSpPr/>
          <p:nvPr/>
        </p:nvSpPr>
        <p:spPr>
          <a:xfrm>
            <a:off x="3753640" y="349504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563F0F5-FDB7-EC44-9BD3-899CA8E32B1A}"/>
              </a:ext>
            </a:extLst>
          </p:cNvPr>
          <p:cNvSpPr/>
          <p:nvPr/>
        </p:nvSpPr>
        <p:spPr>
          <a:xfrm>
            <a:off x="3780271" y="351969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BB91951-0D21-2848-A45E-E58C044B5E7E}"/>
              </a:ext>
            </a:extLst>
          </p:cNvPr>
          <p:cNvSpPr/>
          <p:nvPr/>
        </p:nvSpPr>
        <p:spPr>
          <a:xfrm>
            <a:off x="9063298" y="3082274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468108C-0600-DD4F-8DB5-B11BAC5B1E17}"/>
              </a:ext>
            </a:extLst>
          </p:cNvPr>
          <p:cNvSpPr/>
          <p:nvPr/>
        </p:nvSpPr>
        <p:spPr>
          <a:xfrm>
            <a:off x="4605182" y="233578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935C7C3-6453-D84C-B9F1-5678F191A25C}"/>
              </a:ext>
            </a:extLst>
          </p:cNvPr>
          <p:cNvSpPr/>
          <p:nvPr/>
        </p:nvSpPr>
        <p:spPr>
          <a:xfrm>
            <a:off x="4317671" y="225122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692B32D-ED88-9143-9FD7-4C7BE04BD81C}"/>
              </a:ext>
            </a:extLst>
          </p:cNvPr>
          <p:cNvSpPr/>
          <p:nvPr/>
        </p:nvSpPr>
        <p:spPr>
          <a:xfrm>
            <a:off x="4588270" y="214129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4FD8058D-FA8E-CF43-8EE8-E1F06654C7D8}"/>
              </a:ext>
            </a:extLst>
          </p:cNvPr>
          <p:cNvSpPr/>
          <p:nvPr/>
        </p:nvSpPr>
        <p:spPr>
          <a:xfrm>
            <a:off x="5298593" y="224276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1AEC106-A336-8442-BD7D-31DF4C6086B6}"/>
              </a:ext>
            </a:extLst>
          </p:cNvPr>
          <p:cNvSpPr/>
          <p:nvPr/>
        </p:nvSpPr>
        <p:spPr>
          <a:xfrm>
            <a:off x="4452970" y="237806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923B825-BEAB-2846-B75B-1DE6158BA283}"/>
              </a:ext>
            </a:extLst>
          </p:cNvPr>
          <p:cNvSpPr/>
          <p:nvPr/>
        </p:nvSpPr>
        <p:spPr>
          <a:xfrm>
            <a:off x="6694800" y="247225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02B4CF7-4F12-D14A-9EC3-D1934B236FC2}"/>
              </a:ext>
            </a:extLst>
          </p:cNvPr>
          <p:cNvSpPr/>
          <p:nvPr userDrawn="1"/>
        </p:nvSpPr>
        <p:spPr>
          <a:xfrm>
            <a:off x="3928741" y="243244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EA52A4-614F-1D48-A868-FB1CD0B644FD}"/>
              </a:ext>
            </a:extLst>
          </p:cNvPr>
          <p:cNvSpPr/>
          <p:nvPr userDrawn="1"/>
        </p:nvSpPr>
        <p:spPr>
          <a:xfrm>
            <a:off x="4182370" y="250490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24E2EAE-C413-7449-AD6F-FEFB3250F383}"/>
              </a:ext>
            </a:extLst>
          </p:cNvPr>
          <p:cNvSpPr/>
          <p:nvPr userDrawn="1"/>
        </p:nvSpPr>
        <p:spPr>
          <a:xfrm>
            <a:off x="5897393" y="175341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8E0F6DD-0467-DE40-ACAB-DC120403D0F7}"/>
              </a:ext>
            </a:extLst>
          </p:cNvPr>
          <p:cNvSpPr/>
          <p:nvPr userDrawn="1"/>
        </p:nvSpPr>
        <p:spPr>
          <a:xfrm>
            <a:off x="3675110" y="3688517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6EE8B6D-CD12-9449-94E2-49D905882B41}"/>
              </a:ext>
            </a:extLst>
          </p:cNvPr>
          <p:cNvSpPr/>
          <p:nvPr userDrawn="1"/>
        </p:nvSpPr>
        <p:spPr>
          <a:xfrm>
            <a:off x="4315224" y="448564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F8B458F-D621-AB46-B145-0298A9B8643A}"/>
              </a:ext>
            </a:extLst>
          </p:cNvPr>
          <p:cNvSpPr/>
          <p:nvPr userDrawn="1"/>
        </p:nvSpPr>
        <p:spPr>
          <a:xfrm>
            <a:off x="4218603" y="4509795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ED2FC87-8983-0147-B97F-618A45AB60DB}"/>
              </a:ext>
            </a:extLst>
          </p:cNvPr>
          <p:cNvSpPr/>
          <p:nvPr userDrawn="1"/>
        </p:nvSpPr>
        <p:spPr>
          <a:xfrm>
            <a:off x="5076115" y="3446965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5BEFDAA-DBEF-2743-B54B-AEB25A6F4553}"/>
              </a:ext>
            </a:extLst>
          </p:cNvPr>
          <p:cNvSpPr/>
          <p:nvPr userDrawn="1"/>
        </p:nvSpPr>
        <p:spPr>
          <a:xfrm>
            <a:off x="6006092" y="3809293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50FDF4F-201B-0B4C-832A-CBE976A51F14}"/>
              </a:ext>
            </a:extLst>
          </p:cNvPr>
          <p:cNvSpPr/>
          <p:nvPr userDrawn="1"/>
        </p:nvSpPr>
        <p:spPr>
          <a:xfrm>
            <a:off x="6091610" y="374450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CFD7333-1C54-484A-B8B7-1A16A8AC2924}"/>
              </a:ext>
            </a:extLst>
          </p:cNvPr>
          <p:cNvSpPr/>
          <p:nvPr userDrawn="1"/>
        </p:nvSpPr>
        <p:spPr>
          <a:xfrm>
            <a:off x="7020613" y="501705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8A6FCC8-6B0B-C24F-85F9-A9E1E9964FC7}"/>
              </a:ext>
            </a:extLst>
          </p:cNvPr>
          <p:cNvSpPr/>
          <p:nvPr userDrawn="1"/>
        </p:nvSpPr>
        <p:spPr>
          <a:xfrm>
            <a:off x="6779061" y="5186143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0B5D0A1-D7A7-EE4A-B8D6-2A79BD026945}"/>
              </a:ext>
            </a:extLst>
          </p:cNvPr>
          <p:cNvSpPr/>
          <p:nvPr userDrawn="1"/>
        </p:nvSpPr>
        <p:spPr>
          <a:xfrm>
            <a:off x="7020613" y="563301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BCEF495C-AE28-0247-8DFC-751D52AAAB7B}"/>
              </a:ext>
            </a:extLst>
          </p:cNvPr>
          <p:cNvSpPr/>
          <p:nvPr userDrawn="1"/>
        </p:nvSpPr>
        <p:spPr>
          <a:xfrm>
            <a:off x="7950590" y="5367307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D56F5F3-61AB-B04A-A082-E04088EA62AA}"/>
              </a:ext>
            </a:extLst>
          </p:cNvPr>
          <p:cNvSpPr/>
          <p:nvPr userDrawn="1"/>
        </p:nvSpPr>
        <p:spPr>
          <a:xfrm>
            <a:off x="9375749" y="5753791"/>
            <a:ext cx="140511" cy="140511"/>
          </a:xfrm>
          <a:prstGeom prst="ellipse">
            <a:avLst/>
          </a:prstGeom>
          <a:solidFill>
            <a:schemeClr val="accent5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9F5662-C474-AC4E-9B88-317EA5191416}"/>
              </a:ext>
            </a:extLst>
          </p:cNvPr>
          <p:cNvSpPr/>
          <p:nvPr userDrawn="1"/>
        </p:nvSpPr>
        <p:spPr>
          <a:xfrm>
            <a:off x="8469928" y="4630571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3CF08E8-FD86-BE4A-933F-EC8CF6B9BCF5}"/>
              </a:ext>
            </a:extLst>
          </p:cNvPr>
          <p:cNvSpPr/>
          <p:nvPr userDrawn="1"/>
        </p:nvSpPr>
        <p:spPr>
          <a:xfrm>
            <a:off x="8844333" y="4376942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4DAA5F65-B735-7542-9AA1-EED6545C05F0}"/>
              </a:ext>
            </a:extLst>
          </p:cNvPr>
          <p:cNvSpPr/>
          <p:nvPr userDrawn="1"/>
        </p:nvSpPr>
        <p:spPr>
          <a:xfrm>
            <a:off x="9689768" y="3803744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2316005-33B6-AA4A-8222-513F21487039}"/>
              </a:ext>
            </a:extLst>
          </p:cNvPr>
          <p:cNvSpPr/>
          <p:nvPr userDrawn="1"/>
        </p:nvSpPr>
        <p:spPr>
          <a:xfrm>
            <a:off x="9556914" y="3429338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549E711-8BE7-FA41-A28D-FA9D45956715}"/>
              </a:ext>
            </a:extLst>
          </p:cNvPr>
          <p:cNvSpPr/>
          <p:nvPr userDrawn="1"/>
        </p:nvSpPr>
        <p:spPr>
          <a:xfrm>
            <a:off x="9858854" y="337449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7F9DDD7-4F5D-6A46-A6F3-BBDCAB765EBF}"/>
              </a:ext>
            </a:extLst>
          </p:cNvPr>
          <p:cNvSpPr/>
          <p:nvPr userDrawn="1"/>
        </p:nvSpPr>
        <p:spPr>
          <a:xfrm>
            <a:off x="9785677" y="3241310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D2FBD33F-58C0-A740-B95F-816BD89FA49A}"/>
              </a:ext>
            </a:extLst>
          </p:cNvPr>
          <p:cNvSpPr/>
          <p:nvPr userDrawn="1"/>
        </p:nvSpPr>
        <p:spPr>
          <a:xfrm>
            <a:off x="10275779" y="284751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2E42748-BFCE-984D-BCA3-6E514EA8C32C}"/>
              </a:ext>
            </a:extLst>
          </p:cNvPr>
          <p:cNvSpPr/>
          <p:nvPr userDrawn="1"/>
        </p:nvSpPr>
        <p:spPr>
          <a:xfrm>
            <a:off x="9955476" y="295178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F30207C-1228-DB4F-A3AF-7D1CE9861E6B}"/>
              </a:ext>
            </a:extLst>
          </p:cNvPr>
          <p:cNvSpPr/>
          <p:nvPr userDrawn="1"/>
        </p:nvSpPr>
        <p:spPr>
          <a:xfrm>
            <a:off x="9862410" y="240604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7EDBDAB-4746-D946-9970-62694EF3459E}"/>
              </a:ext>
            </a:extLst>
          </p:cNvPr>
          <p:cNvSpPr/>
          <p:nvPr userDrawn="1"/>
        </p:nvSpPr>
        <p:spPr>
          <a:xfrm>
            <a:off x="8904722" y="356774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57FEF3F-4A33-7249-BA70-64A16E73CD5A}"/>
              </a:ext>
            </a:extLst>
          </p:cNvPr>
          <p:cNvSpPr/>
          <p:nvPr userDrawn="1"/>
        </p:nvSpPr>
        <p:spPr>
          <a:xfrm>
            <a:off x="6996457" y="254767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5A6C4CE-316D-A34D-BCFB-4AF01211406A}"/>
              </a:ext>
            </a:extLst>
          </p:cNvPr>
          <p:cNvSpPr/>
          <p:nvPr userDrawn="1"/>
        </p:nvSpPr>
        <p:spPr>
          <a:xfrm>
            <a:off x="7346709" y="3012169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7EE23CA-FA9D-E745-8677-DE8AAA352AE4}"/>
              </a:ext>
            </a:extLst>
          </p:cNvPr>
          <p:cNvSpPr/>
          <p:nvPr userDrawn="1"/>
        </p:nvSpPr>
        <p:spPr>
          <a:xfrm>
            <a:off x="7660727" y="3000092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99F6FA7-9022-934F-A0E0-BC11FF97F2B2}"/>
              </a:ext>
            </a:extLst>
          </p:cNvPr>
          <p:cNvSpPr/>
          <p:nvPr userDrawn="1"/>
        </p:nvSpPr>
        <p:spPr>
          <a:xfrm>
            <a:off x="7539950" y="290347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05B8404E-06A8-674B-95B0-9E047B904FBD}"/>
              </a:ext>
            </a:extLst>
          </p:cNvPr>
          <p:cNvSpPr/>
          <p:nvPr userDrawn="1"/>
        </p:nvSpPr>
        <p:spPr>
          <a:xfrm>
            <a:off x="8131754" y="312086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897233E4-7DF6-3D42-BD5C-C4232791F636}"/>
              </a:ext>
            </a:extLst>
          </p:cNvPr>
          <p:cNvSpPr/>
          <p:nvPr userDrawn="1"/>
        </p:nvSpPr>
        <p:spPr>
          <a:xfrm>
            <a:off x="7141389" y="357981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6A24327E-6CDB-4646-B2BB-8870A1DB5EF2}"/>
              </a:ext>
            </a:extLst>
          </p:cNvPr>
          <p:cNvSpPr/>
          <p:nvPr userDrawn="1"/>
        </p:nvSpPr>
        <p:spPr>
          <a:xfrm>
            <a:off x="7042176" y="344905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F9D6382D-50E7-ED4B-957E-01974A659CF9}"/>
              </a:ext>
            </a:extLst>
          </p:cNvPr>
          <p:cNvSpPr/>
          <p:nvPr userDrawn="1"/>
        </p:nvSpPr>
        <p:spPr>
          <a:xfrm>
            <a:off x="6875681" y="3990458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42FEF948-354F-C644-AC17-1D1208092AEE}"/>
              </a:ext>
            </a:extLst>
          </p:cNvPr>
          <p:cNvSpPr/>
          <p:nvPr userDrawn="1"/>
        </p:nvSpPr>
        <p:spPr>
          <a:xfrm>
            <a:off x="6827370" y="408707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535F93B-DA18-2F4C-B664-E7324209AEF7}"/>
              </a:ext>
            </a:extLst>
          </p:cNvPr>
          <p:cNvSpPr/>
          <p:nvPr userDrawn="1"/>
        </p:nvSpPr>
        <p:spPr>
          <a:xfrm>
            <a:off x="7938512" y="386968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D3A1B523-731D-3346-98D7-227E3018A58F}"/>
              </a:ext>
            </a:extLst>
          </p:cNvPr>
          <p:cNvSpPr/>
          <p:nvPr userDrawn="1"/>
        </p:nvSpPr>
        <p:spPr>
          <a:xfrm>
            <a:off x="7962667" y="407500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6FFD2209-6D9C-6F4A-A4DD-B29ECCF39B26}"/>
              </a:ext>
            </a:extLst>
          </p:cNvPr>
          <p:cNvSpPr/>
          <p:nvPr userDrawn="1"/>
        </p:nvSpPr>
        <p:spPr>
          <a:xfrm>
            <a:off x="3697670" y="3715148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16599A72-75A1-894C-A49A-6C2A9388A496}"/>
              </a:ext>
            </a:extLst>
          </p:cNvPr>
          <p:cNvSpPr/>
          <p:nvPr userDrawn="1"/>
        </p:nvSpPr>
        <p:spPr>
          <a:xfrm>
            <a:off x="4245234" y="4536426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95D29329-45F0-A64D-A4CF-F9F555F837B4}"/>
              </a:ext>
            </a:extLst>
          </p:cNvPr>
          <p:cNvSpPr/>
          <p:nvPr userDrawn="1"/>
        </p:nvSpPr>
        <p:spPr>
          <a:xfrm>
            <a:off x="5104054" y="3473863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EF286627-AF29-7B4D-83BC-A693204DE3E0}"/>
              </a:ext>
            </a:extLst>
          </p:cNvPr>
          <p:cNvSpPr/>
          <p:nvPr userDrawn="1"/>
        </p:nvSpPr>
        <p:spPr>
          <a:xfrm>
            <a:off x="6120719" y="3772159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11E7A9A3-571A-5648-A788-8D7D5969E72C}"/>
              </a:ext>
            </a:extLst>
          </p:cNvPr>
          <p:cNvSpPr/>
          <p:nvPr userDrawn="1"/>
        </p:nvSpPr>
        <p:spPr>
          <a:xfrm>
            <a:off x="5924024" y="1779606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72EF0D0-51B1-7A4C-BED6-934F98C81DA5}"/>
              </a:ext>
            </a:extLst>
          </p:cNvPr>
          <p:cNvSpPr/>
          <p:nvPr userDrawn="1"/>
        </p:nvSpPr>
        <p:spPr>
          <a:xfrm>
            <a:off x="7373600" y="3038651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FF54B28-B890-5246-A05B-59F934257C76}"/>
              </a:ext>
            </a:extLst>
          </p:cNvPr>
          <p:cNvSpPr/>
          <p:nvPr userDrawn="1"/>
        </p:nvSpPr>
        <p:spPr>
          <a:xfrm>
            <a:off x="7686352" y="3026574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D63FD2D-B75C-0F48-A03A-4D2B36F60067}"/>
              </a:ext>
            </a:extLst>
          </p:cNvPr>
          <p:cNvSpPr/>
          <p:nvPr userDrawn="1"/>
        </p:nvSpPr>
        <p:spPr>
          <a:xfrm>
            <a:off x="6850508" y="4112150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D893352-15FB-E548-B938-61BA18F54838}"/>
              </a:ext>
            </a:extLst>
          </p:cNvPr>
          <p:cNvSpPr/>
          <p:nvPr userDrawn="1"/>
        </p:nvSpPr>
        <p:spPr>
          <a:xfrm>
            <a:off x="6805692" y="5212625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8DCCBBE8-DC24-9E42-8D5A-BD822621B26A}"/>
              </a:ext>
            </a:extLst>
          </p:cNvPr>
          <p:cNvSpPr/>
          <p:nvPr userDrawn="1"/>
        </p:nvSpPr>
        <p:spPr>
          <a:xfrm>
            <a:off x="7047244" y="5657012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9F9C1DA-63F5-3D44-9811-1A335CA5FAEB}"/>
              </a:ext>
            </a:extLst>
          </p:cNvPr>
          <p:cNvSpPr/>
          <p:nvPr userDrawn="1"/>
        </p:nvSpPr>
        <p:spPr>
          <a:xfrm>
            <a:off x="8495254" y="4657203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91E6137-3F75-0B43-A97C-0E971CEDD536}"/>
              </a:ext>
            </a:extLst>
          </p:cNvPr>
          <p:cNvSpPr/>
          <p:nvPr userDrawn="1"/>
        </p:nvSpPr>
        <p:spPr>
          <a:xfrm>
            <a:off x="8870965" y="4403573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3771B367-A584-D748-BB58-35F9DCBD3B60}"/>
              </a:ext>
            </a:extLst>
          </p:cNvPr>
          <p:cNvSpPr/>
          <p:nvPr userDrawn="1"/>
        </p:nvSpPr>
        <p:spPr>
          <a:xfrm>
            <a:off x="9402380" y="5780423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2413C35-F746-124E-878B-8436EBB000D0}"/>
              </a:ext>
            </a:extLst>
          </p:cNvPr>
          <p:cNvSpPr/>
          <p:nvPr userDrawn="1"/>
        </p:nvSpPr>
        <p:spPr>
          <a:xfrm>
            <a:off x="9889904" y="2433657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ACC98AE7-9B51-1C44-B84A-1D89CDB84AA1}"/>
              </a:ext>
            </a:extLst>
          </p:cNvPr>
          <p:cNvSpPr/>
          <p:nvPr userDrawn="1"/>
        </p:nvSpPr>
        <p:spPr>
          <a:xfrm>
            <a:off x="9982107" y="2976604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EBED477E-6C90-9D42-B632-F69A1E6117BB}"/>
              </a:ext>
            </a:extLst>
          </p:cNvPr>
          <p:cNvSpPr/>
          <p:nvPr userDrawn="1"/>
        </p:nvSpPr>
        <p:spPr>
          <a:xfrm>
            <a:off x="9813918" y="3267792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70FCBF92-B339-E943-BD5B-3F8F560C11DA}"/>
              </a:ext>
            </a:extLst>
          </p:cNvPr>
          <p:cNvSpPr/>
          <p:nvPr userDrawn="1"/>
        </p:nvSpPr>
        <p:spPr>
          <a:xfrm>
            <a:off x="9886025" y="3401129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3F5ECE98-3A6E-684C-94AE-01FA7F9D0B0C}"/>
              </a:ext>
            </a:extLst>
          </p:cNvPr>
          <p:cNvSpPr/>
          <p:nvPr userDrawn="1"/>
        </p:nvSpPr>
        <p:spPr>
          <a:xfrm>
            <a:off x="7166059" y="3477612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3F14401D-AB5B-C341-A068-BF8EA247B47A}"/>
              </a:ext>
            </a:extLst>
          </p:cNvPr>
          <p:cNvSpPr/>
          <p:nvPr userDrawn="1"/>
        </p:nvSpPr>
        <p:spPr>
          <a:xfrm>
            <a:off x="7169265" y="3605477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87FF4D0-8112-944F-89C4-FB46CA81837B}"/>
              </a:ext>
            </a:extLst>
          </p:cNvPr>
          <p:cNvSpPr/>
          <p:nvPr userDrawn="1"/>
        </p:nvSpPr>
        <p:spPr>
          <a:xfrm>
            <a:off x="7467999" y="2796091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1" name="5-Point Star 170">
            <a:extLst>
              <a:ext uri="{FF2B5EF4-FFF2-40B4-BE49-F238E27FC236}">
                <a16:creationId xmlns:a16="http://schemas.microsoft.com/office/drawing/2014/main" id="{21AA0E8C-9153-CE4D-B72F-8B47EF25C9E7}"/>
              </a:ext>
            </a:extLst>
          </p:cNvPr>
          <p:cNvSpPr/>
          <p:nvPr userDrawn="1"/>
        </p:nvSpPr>
        <p:spPr>
          <a:xfrm>
            <a:off x="5771189" y="3793179"/>
            <a:ext cx="316252" cy="31625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AD12F62-1508-B546-9761-66F09085EEE2}"/>
              </a:ext>
            </a:extLst>
          </p:cNvPr>
          <p:cNvSpPr/>
          <p:nvPr userDrawn="1"/>
        </p:nvSpPr>
        <p:spPr>
          <a:xfrm>
            <a:off x="8977188" y="3096713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193C5AD5-B8FD-4E49-8F59-32E894E60FA3}"/>
              </a:ext>
            </a:extLst>
          </p:cNvPr>
          <p:cNvSpPr/>
          <p:nvPr userDrawn="1"/>
        </p:nvSpPr>
        <p:spPr>
          <a:xfrm>
            <a:off x="3951270" y="2462784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8B5FD24E-8C56-8645-AF05-66C3C8FF8C9B}"/>
              </a:ext>
            </a:extLst>
          </p:cNvPr>
          <p:cNvSpPr/>
          <p:nvPr userDrawn="1"/>
        </p:nvSpPr>
        <p:spPr>
          <a:xfrm>
            <a:off x="3819404" y="295228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7ACB50DB-35EB-3C4C-92A0-684BFA9CED7A}"/>
              </a:ext>
            </a:extLst>
          </p:cNvPr>
          <p:cNvSpPr/>
          <p:nvPr userDrawn="1"/>
        </p:nvSpPr>
        <p:spPr>
          <a:xfrm>
            <a:off x="3753640" y="3495040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BFD762BE-1150-254D-BACD-04D804C07DE6}"/>
              </a:ext>
            </a:extLst>
          </p:cNvPr>
          <p:cNvSpPr/>
          <p:nvPr userDrawn="1"/>
        </p:nvSpPr>
        <p:spPr>
          <a:xfrm>
            <a:off x="3780271" y="3519697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EB537864-A149-9449-990B-84BB469D19D9}"/>
              </a:ext>
            </a:extLst>
          </p:cNvPr>
          <p:cNvSpPr/>
          <p:nvPr userDrawn="1"/>
        </p:nvSpPr>
        <p:spPr>
          <a:xfrm>
            <a:off x="9063298" y="3082274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A9C28B50-BA24-AA49-82E8-030C428E1603}"/>
              </a:ext>
            </a:extLst>
          </p:cNvPr>
          <p:cNvSpPr/>
          <p:nvPr userDrawn="1"/>
        </p:nvSpPr>
        <p:spPr>
          <a:xfrm>
            <a:off x="4605182" y="2335785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DC127B6D-5148-B54A-A41C-28DE0ED8D993}"/>
              </a:ext>
            </a:extLst>
          </p:cNvPr>
          <p:cNvSpPr/>
          <p:nvPr userDrawn="1"/>
        </p:nvSpPr>
        <p:spPr>
          <a:xfrm>
            <a:off x="4317671" y="225122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C68402D1-E4FC-9349-89A1-579EA0498D60}"/>
              </a:ext>
            </a:extLst>
          </p:cNvPr>
          <p:cNvSpPr/>
          <p:nvPr userDrawn="1"/>
        </p:nvSpPr>
        <p:spPr>
          <a:xfrm>
            <a:off x="4588270" y="214129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BC530631-6232-0E46-9C7B-D463C63FA151}"/>
              </a:ext>
            </a:extLst>
          </p:cNvPr>
          <p:cNvSpPr/>
          <p:nvPr userDrawn="1"/>
        </p:nvSpPr>
        <p:spPr>
          <a:xfrm>
            <a:off x="5298593" y="224276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F25B1D30-85B6-4449-AE0E-B1FE78D7B422}"/>
              </a:ext>
            </a:extLst>
          </p:cNvPr>
          <p:cNvSpPr/>
          <p:nvPr userDrawn="1"/>
        </p:nvSpPr>
        <p:spPr>
          <a:xfrm>
            <a:off x="4452970" y="237806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376843D0-1FCF-1F4E-BC87-ECAD6BB0EC4F}"/>
              </a:ext>
            </a:extLst>
          </p:cNvPr>
          <p:cNvSpPr/>
          <p:nvPr userDrawn="1"/>
        </p:nvSpPr>
        <p:spPr>
          <a:xfrm>
            <a:off x="6694800" y="247225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DE5F1D5-963F-0045-BA66-3681321FF3BA}"/>
              </a:ext>
            </a:extLst>
          </p:cNvPr>
          <p:cNvSpPr/>
          <p:nvPr userDrawn="1"/>
        </p:nvSpPr>
        <p:spPr>
          <a:xfrm>
            <a:off x="5092208" y="5764261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C36ABAD-3113-D344-9D2F-18B741209E88}"/>
              </a:ext>
            </a:extLst>
          </p:cNvPr>
          <p:cNvSpPr/>
          <p:nvPr userDrawn="1"/>
        </p:nvSpPr>
        <p:spPr>
          <a:xfrm>
            <a:off x="5118839" y="5792425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6" name="Picture 185" descr="Logo&#10;&#10;Description automatically generated">
            <a:extLst>
              <a:ext uri="{FF2B5EF4-FFF2-40B4-BE49-F238E27FC236}">
                <a16:creationId xmlns:a16="http://schemas.microsoft.com/office/drawing/2014/main" id="{46E45C29-85DA-7840-81B0-F07856155F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68AA9E2F-EF68-8D46-9D5C-1551369EAFC9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188" name="Text Placeholder 4">
            <a:extLst>
              <a:ext uri="{FF2B5EF4-FFF2-40B4-BE49-F238E27FC236}">
                <a16:creationId xmlns:a16="http://schemas.microsoft.com/office/drawing/2014/main" id="{775CAE7C-ADF9-104D-A4D9-A519B1C7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118" y="1893925"/>
            <a:ext cx="1229662" cy="450687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0" indent="0">
              <a:spcBef>
                <a:spcPts val="0"/>
              </a:spcBef>
              <a:buNone/>
              <a:defRPr sz="800">
                <a:solidFill>
                  <a:srgbClr val="7F7F7F"/>
                </a:solidFill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1" name="Text Placeholder 4">
            <a:extLst>
              <a:ext uri="{FF2B5EF4-FFF2-40B4-BE49-F238E27FC236}">
                <a16:creationId xmlns:a16="http://schemas.microsoft.com/office/drawing/2014/main" id="{8796884F-D551-634D-B34C-637B506E95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7575" y="1893925"/>
            <a:ext cx="1229662" cy="450687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0" indent="0">
              <a:spcBef>
                <a:spcPts val="0"/>
              </a:spcBef>
              <a:buNone/>
              <a:defRPr sz="800">
                <a:solidFill>
                  <a:srgbClr val="7F7F7F"/>
                </a:solidFill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8BE521E7-BF7B-9F43-A83F-3522684FA9E3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529346-81E2-4046-AC57-90471323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0582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A9AA79F-B8D1-784E-A8EC-9704916AF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1" y="0"/>
            <a:ext cx="12176967" cy="68580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FE3831B-BC36-D94F-925B-B0628D5FE391}"/>
              </a:ext>
            </a:extLst>
          </p:cNvPr>
          <p:cNvSpPr/>
          <p:nvPr/>
        </p:nvSpPr>
        <p:spPr>
          <a:xfrm>
            <a:off x="3928741" y="243244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3" name="Picture 182" descr="A picture containing text&#10;&#10;Description automatically generated">
            <a:extLst>
              <a:ext uri="{FF2B5EF4-FFF2-40B4-BE49-F238E27FC236}">
                <a16:creationId xmlns:a16="http://schemas.microsoft.com/office/drawing/2014/main" id="{023CB65E-BEF8-2549-9EB9-8932D469BC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270" y="5386816"/>
            <a:ext cx="1782329" cy="1175304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8AB033A8-1417-6946-803E-E86122A67F74}"/>
              </a:ext>
            </a:extLst>
          </p:cNvPr>
          <p:cNvSpPr/>
          <p:nvPr/>
        </p:nvSpPr>
        <p:spPr>
          <a:xfrm>
            <a:off x="3675110" y="3688517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543ED43-59C2-2543-B7AC-38D302C6F19B}"/>
              </a:ext>
            </a:extLst>
          </p:cNvPr>
          <p:cNvSpPr/>
          <p:nvPr/>
        </p:nvSpPr>
        <p:spPr>
          <a:xfrm>
            <a:off x="5076115" y="344696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286EFD-F3BA-FA4B-BBD0-0A3136543682}"/>
              </a:ext>
            </a:extLst>
          </p:cNvPr>
          <p:cNvSpPr/>
          <p:nvPr/>
        </p:nvSpPr>
        <p:spPr>
          <a:xfrm>
            <a:off x="6091610" y="374450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F1B3A2-3640-2B4A-A8C2-FFA2D784CC5E}"/>
              </a:ext>
            </a:extLst>
          </p:cNvPr>
          <p:cNvSpPr/>
          <p:nvPr/>
        </p:nvSpPr>
        <p:spPr>
          <a:xfrm>
            <a:off x="9785677" y="324131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81D447-B78A-3743-AA77-4E612DFD3F84}"/>
              </a:ext>
            </a:extLst>
          </p:cNvPr>
          <p:cNvSpPr/>
          <p:nvPr/>
        </p:nvSpPr>
        <p:spPr>
          <a:xfrm>
            <a:off x="9862410" y="2406042"/>
            <a:ext cx="140511" cy="140511"/>
          </a:xfrm>
          <a:prstGeom prst="ellipse">
            <a:avLst/>
          </a:prstGeom>
          <a:solidFill>
            <a:srgbClr val="62ACD9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D7EA00-8E42-4144-AD7F-288419E77718}"/>
              </a:ext>
            </a:extLst>
          </p:cNvPr>
          <p:cNvSpPr/>
          <p:nvPr/>
        </p:nvSpPr>
        <p:spPr>
          <a:xfrm>
            <a:off x="6875681" y="399045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075E53C-3686-3347-80F3-EFC151AACD8E}"/>
              </a:ext>
            </a:extLst>
          </p:cNvPr>
          <p:cNvSpPr/>
          <p:nvPr/>
        </p:nvSpPr>
        <p:spPr>
          <a:xfrm>
            <a:off x="3697670" y="3715148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2ECD091-0AEA-844B-8934-A76A16A24F03}"/>
              </a:ext>
            </a:extLst>
          </p:cNvPr>
          <p:cNvSpPr/>
          <p:nvPr/>
        </p:nvSpPr>
        <p:spPr>
          <a:xfrm>
            <a:off x="5104054" y="347386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E19F30-E060-8549-ADD6-31014389AB7B}"/>
              </a:ext>
            </a:extLst>
          </p:cNvPr>
          <p:cNvSpPr/>
          <p:nvPr/>
        </p:nvSpPr>
        <p:spPr>
          <a:xfrm>
            <a:off x="6120719" y="3772159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C9A9581-58A2-FF4D-9B7A-B22C83A5C209}"/>
              </a:ext>
            </a:extLst>
          </p:cNvPr>
          <p:cNvSpPr/>
          <p:nvPr/>
        </p:nvSpPr>
        <p:spPr>
          <a:xfrm>
            <a:off x="9889904" y="243365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1A9BC4D-F1BE-794B-A4B1-1AB918A58B80}"/>
              </a:ext>
            </a:extLst>
          </p:cNvPr>
          <p:cNvSpPr/>
          <p:nvPr/>
        </p:nvSpPr>
        <p:spPr>
          <a:xfrm>
            <a:off x="9813918" y="3267792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F0EDB8-594D-C644-AF04-F0373AAA478C}"/>
              </a:ext>
            </a:extLst>
          </p:cNvPr>
          <p:cNvSpPr/>
          <p:nvPr/>
        </p:nvSpPr>
        <p:spPr>
          <a:xfrm>
            <a:off x="7166059" y="3477612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25511CD-E5F6-614A-8C58-1F454ED65B2E}"/>
              </a:ext>
            </a:extLst>
          </p:cNvPr>
          <p:cNvSpPr/>
          <p:nvPr/>
        </p:nvSpPr>
        <p:spPr>
          <a:xfrm>
            <a:off x="7467999" y="2796091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5-Point Star 83">
            <a:extLst>
              <a:ext uri="{FF2B5EF4-FFF2-40B4-BE49-F238E27FC236}">
                <a16:creationId xmlns:a16="http://schemas.microsoft.com/office/drawing/2014/main" id="{7E4DA9F6-E805-664F-94BB-ADE2BE942805}"/>
              </a:ext>
            </a:extLst>
          </p:cNvPr>
          <p:cNvSpPr/>
          <p:nvPr/>
        </p:nvSpPr>
        <p:spPr>
          <a:xfrm>
            <a:off x="5771189" y="3793179"/>
            <a:ext cx="316252" cy="316252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6119E65-BC12-FE4C-AF55-1741FBF94BA0}"/>
              </a:ext>
            </a:extLst>
          </p:cNvPr>
          <p:cNvGrpSpPr/>
          <p:nvPr/>
        </p:nvGrpSpPr>
        <p:grpSpPr>
          <a:xfrm>
            <a:off x="10134600" y="3688432"/>
            <a:ext cx="1748215" cy="843501"/>
            <a:chOff x="8064254" y="2383252"/>
            <a:chExt cx="1312780" cy="633406"/>
          </a:xfrm>
        </p:grpSpPr>
        <p:sp>
          <p:nvSpPr>
            <p:cNvPr id="93" name="5-Point Star 92">
              <a:extLst>
                <a:ext uri="{FF2B5EF4-FFF2-40B4-BE49-F238E27FC236}">
                  <a16:creationId xmlns:a16="http://schemas.microsoft.com/office/drawing/2014/main" id="{EEB5250C-561E-0441-8652-8BEF8C4341DD}"/>
                </a:ext>
              </a:extLst>
            </p:cNvPr>
            <p:cNvSpPr/>
            <p:nvPr/>
          </p:nvSpPr>
          <p:spPr>
            <a:xfrm>
              <a:off x="8064254" y="2391963"/>
              <a:ext cx="162878" cy="162878"/>
            </a:xfrm>
            <a:prstGeom prst="star5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075719D-A441-D041-9AAD-43939A2FD74D}"/>
                </a:ext>
              </a:extLst>
            </p:cNvPr>
            <p:cNvSpPr/>
            <p:nvPr/>
          </p:nvSpPr>
          <p:spPr>
            <a:xfrm>
              <a:off x="8092503" y="2662373"/>
              <a:ext cx="106381" cy="106381"/>
            </a:xfrm>
            <a:prstGeom prst="ellipse">
              <a:avLst/>
            </a:prstGeom>
            <a:solidFill>
              <a:schemeClr val="accent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967F21-FDC0-2641-B06D-FB7BB70E4C56}"/>
                </a:ext>
              </a:extLst>
            </p:cNvPr>
            <p:cNvSpPr/>
            <p:nvPr/>
          </p:nvSpPr>
          <p:spPr>
            <a:xfrm>
              <a:off x="8112666" y="2905190"/>
              <a:ext cx="66054" cy="66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2E88CDA-B1B9-EA4A-AB63-F25F389AF831}"/>
                </a:ext>
              </a:extLst>
            </p:cNvPr>
            <p:cNvSpPr txBox="1"/>
            <p:nvPr/>
          </p:nvSpPr>
          <p:spPr>
            <a:xfrm>
              <a:off x="8215061" y="2383252"/>
              <a:ext cx="1161973" cy="633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rgbClr val="7F7F7F"/>
                  </a:solidFill>
                  <a:latin typeface="Montserrat" pitchFamily="2" charset="77"/>
                  <a:cs typeface="Arial" panose="020B0604020202020204" pitchFamily="34" charset="0"/>
                </a:rPr>
                <a:t>Headquarters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rgbClr val="7F7F7F"/>
                </a:solidFill>
                <a:latin typeface="Montserrat" pitchFamily="2" charset="77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rgbClr val="7F7F7F"/>
                  </a:solidFill>
                  <a:latin typeface="Montserrat" pitchFamily="2" charset="77"/>
                  <a:cs typeface="Arial" panose="020B0604020202020204" pitchFamily="34" charset="0"/>
                </a:rPr>
                <a:t>Community Facilities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rgbClr val="7F7F7F"/>
                </a:solidFill>
                <a:latin typeface="Montserrat" pitchFamily="2" charset="77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rgbClr val="7F7F7F"/>
                  </a:solidFill>
                  <a:latin typeface="Montserrat" pitchFamily="2" charset="77"/>
                  <a:cs typeface="Arial" panose="020B0604020202020204" pitchFamily="34" charset="0"/>
                </a:rPr>
                <a:t>BakeHaven Pack Centers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0A0529FB-3BA1-4445-A73E-3692E56E84F6}"/>
              </a:ext>
            </a:extLst>
          </p:cNvPr>
          <p:cNvSpPr txBox="1"/>
          <p:nvPr/>
        </p:nvSpPr>
        <p:spPr>
          <a:xfrm>
            <a:off x="457200" y="6593348"/>
            <a:ext cx="1688916" cy="230681"/>
          </a:xfrm>
          <a:prstGeom prst="rect">
            <a:avLst/>
          </a:prstGeom>
          <a:noFill/>
        </p:spPr>
        <p:txBody>
          <a:bodyPr wrap="square" lIns="243539" tIns="60885" rIns="243539" bIns="60885" rtlCol="0" anchor="t">
            <a:spAutoFit/>
          </a:bodyPr>
          <a:lstStyle/>
          <a:p>
            <a:pPr defTabSz="913280">
              <a:defRPr/>
            </a:pPr>
            <a:r>
              <a:rPr lang="en-US" sz="700" dirty="0">
                <a:solidFill>
                  <a:srgbClr val="7F7F7F"/>
                </a:solidFill>
                <a:latin typeface="Montserrat" pitchFamily="2" charset="77"/>
                <a:cs typeface="Arial"/>
              </a:rPr>
              <a:t>Map current as of July 2021</a:t>
            </a:r>
            <a:endParaRPr lang="en-US" sz="700" dirty="0">
              <a:solidFill>
                <a:srgbClr val="7F7F7F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BB91951-0D21-2848-A45E-E58C044B5E7E}"/>
              </a:ext>
            </a:extLst>
          </p:cNvPr>
          <p:cNvSpPr/>
          <p:nvPr/>
        </p:nvSpPr>
        <p:spPr>
          <a:xfrm>
            <a:off x="9063298" y="3082274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8E0F6DD-0467-DE40-ACAB-DC120403D0F7}"/>
              </a:ext>
            </a:extLst>
          </p:cNvPr>
          <p:cNvSpPr/>
          <p:nvPr userDrawn="1"/>
        </p:nvSpPr>
        <p:spPr>
          <a:xfrm>
            <a:off x="3675110" y="3688517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ED2FC87-8983-0147-B97F-618A45AB60DB}"/>
              </a:ext>
            </a:extLst>
          </p:cNvPr>
          <p:cNvSpPr/>
          <p:nvPr userDrawn="1"/>
        </p:nvSpPr>
        <p:spPr>
          <a:xfrm>
            <a:off x="5076115" y="3446965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50FDF4F-201B-0B4C-832A-CBE976A51F14}"/>
              </a:ext>
            </a:extLst>
          </p:cNvPr>
          <p:cNvSpPr/>
          <p:nvPr userDrawn="1"/>
        </p:nvSpPr>
        <p:spPr>
          <a:xfrm>
            <a:off x="6091610" y="374450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7F9DDD7-4F5D-6A46-A6F3-BBDCAB765EBF}"/>
              </a:ext>
            </a:extLst>
          </p:cNvPr>
          <p:cNvSpPr/>
          <p:nvPr userDrawn="1"/>
        </p:nvSpPr>
        <p:spPr>
          <a:xfrm>
            <a:off x="9785677" y="3241310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F30207C-1228-DB4F-A3AF-7D1CE9861E6B}"/>
              </a:ext>
            </a:extLst>
          </p:cNvPr>
          <p:cNvSpPr/>
          <p:nvPr userDrawn="1"/>
        </p:nvSpPr>
        <p:spPr>
          <a:xfrm>
            <a:off x="9862410" y="240604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EF286627-AF29-7B4D-83BC-A693204DE3E0}"/>
              </a:ext>
            </a:extLst>
          </p:cNvPr>
          <p:cNvSpPr/>
          <p:nvPr userDrawn="1"/>
        </p:nvSpPr>
        <p:spPr>
          <a:xfrm>
            <a:off x="6120719" y="3772159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EBED477E-6C90-9D42-B632-F69A1E6117BB}"/>
              </a:ext>
            </a:extLst>
          </p:cNvPr>
          <p:cNvSpPr/>
          <p:nvPr userDrawn="1"/>
        </p:nvSpPr>
        <p:spPr>
          <a:xfrm>
            <a:off x="9813918" y="3267792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AE743213-1AA3-AB47-8CC4-B03298A34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1" y="4169819"/>
            <a:ext cx="12180138" cy="2719303"/>
          </a:xfrm>
          <a:prstGeom prst="rect">
            <a:avLst/>
          </a:prstGeom>
        </p:spPr>
      </p:pic>
      <p:sp>
        <p:nvSpPr>
          <p:cNvPr id="171" name="5-Point Star 170">
            <a:extLst>
              <a:ext uri="{FF2B5EF4-FFF2-40B4-BE49-F238E27FC236}">
                <a16:creationId xmlns:a16="http://schemas.microsoft.com/office/drawing/2014/main" id="{21AA0E8C-9153-CE4D-B72F-8B47EF25C9E7}"/>
              </a:ext>
            </a:extLst>
          </p:cNvPr>
          <p:cNvSpPr/>
          <p:nvPr userDrawn="1"/>
        </p:nvSpPr>
        <p:spPr>
          <a:xfrm>
            <a:off x="5771189" y="3793179"/>
            <a:ext cx="316252" cy="31625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DE5F1D5-963F-0045-BA66-3681321FF3BA}"/>
              </a:ext>
            </a:extLst>
          </p:cNvPr>
          <p:cNvSpPr/>
          <p:nvPr userDrawn="1"/>
        </p:nvSpPr>
        <p:spPr>
          <a:xfrm>
            <a:off x="5092208" y="5764261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6" name="Picture 185" descr="Logo&#10;&#10;Description automatically generated">
            <a:extLst>
              <a:ext uri="{FF2B5EF4-FFF2-40B4-BE49-F238E27FC236}">
                <a16:creationId xmlns:a16="http://schemas.microsoft.com/office/drawing/2014/main" id="{46E45C29-85DA-7840-81B0-F07856155F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68AA9E2F-EF68-8D46-9D5C-1551369EAFC9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976F993D-DC75-3C4D-8E24-73C8297E0B5C}"/>
              </a:ext>
            </a:extLst>
          </p:cNvPr>
          <p:cNvSpPr/>
          <p:nvPr userDrawn="1"/>
        </p:nvSpPr>
        <p:spPr>
          <a:xfrm>
            <a:off x="6902313" y="4017090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41FA4614-9F8B-5B41-86D3-4BD1E1DF3B60}"/>
              </a:ext>
            </a:extLst>
          </p:cNvPr>
          <p:cNvSpPr/>
          <p:nvPr userDrawn="1"/>
        </p:nvSpPr>
        <p:spPr>
          <a:xfrm>
            <a:off x="6827370" y="408707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6E3D051-2A93-1D47-A973-88D8C2C30AE8}"/>
              </a:ext>
            </a:extLst>
          </p:cNvPr>
          <p:cNvSpPr/>
          <p:nvPr userDrawn="1"/>
        </p:nvSpPr>
        <p:spPr>
          <a:xfrm>
            <a:off x="5104486" y="3471497"/>
            <a:ext cx="87246" cy="872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AD60C-F24C-174B-9709-FE544FBC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B718D97B-B229-674F-A3C0-8EC478F62F19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8" name="Text Placeholder 4">
            <a:extLst>
              <a:ext uri="{FF2B5EF4-FFF2-40B4-BE49-F238E27FC236}">
                <a16:creationId xmlns:a16="http://schemas.microsoft.com/office/drawing/2014/main" id="{DF1CF101-D555-3C45-A910-3CD3163AFB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118" y="1893925"/>
            <a:ext cx="1229662" cy="450687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0" indent="0">
              <a:spcBef>
                <a:spcPts val="0"/>
              </a:spcBef>
              <a:buNone/>
              <a:defRPr sz="800">
                <a:solidFill>
                  <a:srgbClr val="7F7F7F"/>
                </a:solidFill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1" name="Text Placeholder 4">
            <a:extLst>
              <a:ext uri="{FF2B5EF4-FFF2-40B4-BE49-F238E27FC236}">
                <a16:creationId xmlns:a16="http://schemas.microsoft.com/office/drawing/2014/main" id="{D8BC578C-1CA7-1540-998D-115450364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7575" y="1893925"/>
            <a:ext cx="1229662" cy="450687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0" indent="0">
              <a:spcBef>
                <a:spcPts val="0"/>
              </a:spcBef>
              <a:buNone/>
              <a:defRPr sz="800">
                <a:solidFill>
                  <a:srgbClr val="7F7F7F"/>
                </a:solidFill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8971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2B7E9845-2813-384A-B599-331E586EC9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810259-C7AF-0042-8746-701A15280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"/>
          <a:stretch/>
        </p:blipFill>
        <p:spPr>
          <a:xfrm>
            <a:off x="6733215" y="3290304"/>
            <a:ext cx="5492806" cy="3592080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6C359D4C-F20E-7844-8889-0B0B499B7D53}"/>
              </a:ext>
            </a:extLst>
          </p:cNvPr>
          <p:cNvSpPr/>
          <p:nvPr userDrawn="1"/>
        </p:nvSpPr>
        <p:spPr>
          <a:xfrm rot="10800000">
            <a:off x="6096000" y="1720060"/>
            <a:ext cx="143068" cy="1239375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D98BA33-C50E-1146-851C-8E1F7066F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9833" y="1715862"/>
            <a:ext cx="4263371" cy="902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AFE9260-C99D-3F45-B3D0-5667E1BE0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9688" y="2688766"/>
            <a:ext cx="4876075" cy="35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8B385-DA5A-4040-A20B-A5FB57F5F395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17FE8B8-A878-4C46-A1A2-1EE3DA311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72" b="13276"/>
          <a:stretch/>
        </p:blipFill>
        <p:spPr>
          <a:xfrm>
            <a:off x="9874426" y="5641975"/>
            <a:ext cx="2237334" cy="9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81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2440D59-128C-CF4B-8A07-CF259A7F6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3"/>
            <a:ext cx="12192001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F2B0012E-B905-2A44-9A09-9EA4A3C1BF6E}"/>
              </a:ext>
            </a:extLst>
          </p:cNvPr>
          <p:cNvSpPr/>
          <p:nvPr/>
        </p:nvSpPr>
        <p:spPr>
          <a:xfrm rot="10800000">
            <a:off x="1040186" y="-9654"/>
            <a:ext cx="154787" cy="1340900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13B166E-37B9-5B41-94E7-C10865C4E3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"/>
          <a:stretch/>
        </p:blipFill>
        <p:spPr>
          <a:xfrm>
            <a:off x="6733215" y="3290304"/>
            <a:ext cx="5492806" cy="3592080"/>
          </a:xfrm>
          <a:prstGeom prst="rect">
            <a:avLst/>
          </a:prstGeo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16E47DC-39A5-BB4D-9041-1F5480957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8754" y="1981200"/>
            <a:ext cx="4876075" cy="35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C1595-4756-AC4B-89FC-8665A95F9D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8750" y="945153"/>
            <a:ext cx="4667250" cy="962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20"/>
              </a:lnSpc>
              <a:buNone/>
              <a:defRPr sz="3600" b="1">
                <a:solidFill>
                  <a:schemeClr val="accent2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901B7-6BA4-5E46-997F-A639E4F5C718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188EE20-F5DE-C445-8E11-A70494F21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72" b="13276"/>
          <a:stretch/>
        </p:blipFill>
        <p:spPr>
          <a:xfrm>
            <a:off x="9874426" y="5641975"/>
            <a:ext cx="2237334" cy="9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7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A7EC266D-6882-A947-B4F5-C3FAB7828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7FF749-4965-9849-BB8B-D13F44CDC0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"/>
          <a:stretch/>
        </p:blipFill>
        <p:spPr>
          <a:xfrm>
            <a:off x="6733215" y="3290304"/>
            <a:ext cx="5492806" cy="3592080"/>
          </a:xfrm>
          <a:prstGeom prst="rect">
            <a:avLst/>
          </a:prstGeom>
        </p:spPr>
      </p:pic>
      <p:sp>
        <p:nvSpPr>
          <p:cNvPr id="35" name="Freeform 34">
            <a:extLst>
              <a:ext uri="{FF2B5EF4-FFF2-40B4-BE49-F238E27FC236}">
                <a16:creationId xmlns:a16="http://schemas.microsoft.com/office/drawing/2014/main" id="{689F1A02-F7BB-D94D-9A95-771EB7DF7B8A}"/>
              </a:ext>
            </a:extLst>
          </p:cNvPr>
          <p:cNvSpPr/>
          <p:nvPr/>
        </p:nvSpPr>
        <p:spPr>
          <a:xfrm rot="10800000">
            <a:off x="1040186" y="-9654"/>
            <a:ext cx="154787" cy="1340900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F6F72F8-7BF4-5549-A29D-16F0C7FAA0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8754" y="1981200"/>
            <a:ext cx="4876075" cy="35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1CDB42C-29A7-204D-B79A-25D0DA3237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8750" y="945153"/>
            <a:ext cx="4667250" cy="962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20"/>
              </a:lnSpc>
              <a:buNone/>
              <a:defRPr sz="36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0011C-110B-4C4B-902E-FDDEF4E08A76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32CEC28-8632-2944-BB5D-098CEA144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72" b="13276"/>
          <a:stretch/>
        </p:blipFill>
        <p:spPr>
          <a:xfrm>
            <a:off x="9874426" y="5641975"/>
            <a:ext cx="2237334" cy="9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5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E489F6-7B5F-FB4F-A203-7988D37E7E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720"/>
            <a:ext cx="12192000" cy="6913720"/>
          </a:xfrm>
          <a:prstGeom prst="rect">
            <a:avLst/>
          </a:prstGeo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07C7584-9DC9-B742-8B10-CD4D215ABA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04275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2D73DDB-D439-5741-8045-2256892C1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04275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2F343-CE7F-0247-8477-E0EAF6C29D0C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44352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309E464-C4E3-444E-A915-1375B29417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10"/>
            <a:ext cx="12192000" cy="6896610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D255BCE-C6B7-DE4E-AC21-C21ACA9095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04275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B5ECD18-3F2E-604A-9F7C-67CB2E78BB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04275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78B79-9489-B04A-892C-F2B282F71EE9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87814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70D7005-4227-CF43-94D0-94DCA017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471038-E7BF-0644-B158-152F1BBA43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118" y="1981200"/>
            <a:ext cx="10799082" cy="28103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058C2-AE51-9445-B616-4EDEC8D92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75" r="156" b="313"/>
          <a:stretch/>
        </p:blipFill>
        <p:spPr>
          <a:xfrm>
            <a:off x="19050" y="3892064"/>
            <a:ext cx="12172950" cy="296593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9E8FC68-96F0-D243-B6CB-E17C89D7C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B25CF-5D9A-FD46-8BFC-779670AB4D48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DE4051-09D4-0342-96CC-1B20B22408F6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44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BCA5F4-F305-0743-9952-4FC2D1D3FA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10"/>
            <a:ext cx="12192000" cy="689661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07C3462-4AED-8E49-A334-47ACC6253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04275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E8C19BE-653D-BF4C-8C84-67FE02520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04275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ABF6B-659E-0D48-8C47-B199F25EC7A5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981115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6F46A835-50A8-C64A-BC6A-62908B494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DA6A310-55F9-BC4E-BDD8-3CC1F25DD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04275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D6A5A25-1070-034E-A7CC-F04793CB8A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04275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9E0EF-35B0-CB4A-93F8-EB8D5BAE18E9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412854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D3462A7-654A-4747-9AFC-437CA2490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B9557-15B6-3A4D-9790-F3B10D837AC5}"/>
              </a:ext>
            </a:extLst>
          </p:cNvPr>
          <p:cNvSpPr txBox="1"/>
          <p:nvPr/>
        </p:nvSpPr>
        <p:spPr>
          <a:xfrm>
            <a:off x="2608289" y="3957403"/>
            <a:ext cx="721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</a:rPr>
              <a:t>Appendix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3071B-6528-A84B-BD4C-32694592BBC8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776097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FD69088-A143-7145-B32E-0C349EDAE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E631B6-3F3A-7E47-9D3B-59F9D3A8748C}"/>
              </a:ext>
            </a:extLst>
          </p:cNvPr>
          <p:cNvSpPr txBox="1"/>
          <p:nvPr/>
        </p:nvSpPr>
        <p:spPr>
          <a:xfrm>
            <a:off x="5861538" y="2877741"/>
            <a:ext cx="5421569" cy="1821239"/>
          </a:xfrm>
          <a:custGeom>
            <a:avLst/>
            <a:gdLst/>
            <a:ahLst/>
            <a:cxnLst/>
            <a:rect l="l" t="t" r="r" b="b"/>
            <a:pathLst>
              <a:path w="5976661" h="2007708">
                <a:moveTo>
                  <a:pt x="4328227" y="1523209"/>
                </a:moveTo>
                <a:cubicBezTo>
                  <a:pt x="4326180" y="1523302"/>
                  <a:pt x="4323297" y="1524372"/>
                  <a:pt x="4319576" y="1526418"/>
                </a:cubicBezTo>
                <a:cubicBezTo>
                  <a:pt x="4312135" y="1530511"/>
                  <a:pt x="4302648" y="1537022"/>
                  <a:pt x="4291113" y="1545952"/>
                </a:cubicBezTo>
                <a:cubicBezTo>
                  <a:pt x="4279579" y="1554882"/>
                  <a:pt x="4266742" y="1565858"/>
                  <a:pt x="4252604" y="1578880"/>
                </a:cubicBezTo>
                <a:cubicBezTo>
                  <a:pt x="4238465" y="1591903"/>
                  <a:pt x="4224327" y="1605483"/>
                  <a:pt x="4210188" y="1619622"/>
                </a:cubicBezTo>
                <a:cubicBezTo>
                  <a:pt x="4196049" y="1633761"/>
                  <a:pt x="4182840" y="1648085"/>
                  <a:pt x="4170562" y="1662596"/>
                </a:cubicBezTo>
                <a:cubicBezTo>
                  <a:pt x="4158284" y="1677107"/>
                  <a:pt x="4148052" y="1690315"/>
                  <a:pt x="4139866" y="1702222"/>
                </a:cubicBezTo>
                <a:cubicBezTo>
                  <a:pt x="4131682" y="1713384"/>
                  <a:pt x="4123682" y="1726406"/>
                  <a:pt x="4115868" y="1741289"/>
                </a:cubicBezTo>
                <a:cubicBezTo>
                  <a:pt x="4108054" y="1756172"/>
                  <a:pt x="4100986" y="1770869"/>
                  <a:pt x="4094660" y="1785379"/>
                </a:cubicBezTo>
                <a:cubicBezTo>
                  <a:pt x="4088335" y="1799890"/>
                  <a:pt x="4082940" y="1814029"/>
                  <a:pt x="4078475" y="1827795"/>
                </a:cubicBezTo>
                <a:cubicBezTo>
                  <a:pt x="4074010" y="1841562"/>
                  <a:pt x="4071406" y="1852910"/>
                  <a:pt x="4070662" y="1861840"/>
                </a:cubicBezTo>
                <a:cubicBezTo>
                  <a:pt x="4069173" y="1875978"/>
                  <a:pt x="4068987" y="1886024"/>
                  <a:pt x="4070104" y="1891977"/>
                </a:cubicBezTo>
                <a:cubicBezTo>
                  <a:pt x="4071219" y="1897930"/>
                  <a:pt x="4074754" y="1903884"/>
                  <a:pt x="4080708" y="1909837"/>
                </a:cubicBezTo>
                <a:cubicBezTo>
                  <a:pt x="4097822" y="1926952"/>
                  <a:pt x="4122007" y="1927324"/>
                  <a:pt x="4153261" y="1910953"/>
                </a:cubicBezTo>
                <a:cubicBezTo>
                  <a:pt x="4180050" y="1896814"/>
                  <a:pt x="4205164" y="1872444"/>
                  <a:pt x="4228606" y="1837841"/>
                </a:cubicBezTo>
                <a:cubicBezTo>
                  <a:pt x="4252046" y="1803239"/>
                  <a:pt x="4272324" y="1760265"/>
                  <a:pt x="4289439" y="1708919"/>
                </a:cubicBezTo>
                <a:cubicBezTo>
                  <a:pt x="4294648" y="1694780"/>
                  <a:pt x="4299856" y="1678037"/>
                  <a:pt x="4305066" y="1658689"/>
                </a:cubicBezTo>
                <a:cubicBezTo>
                  <a:pt x="4310274" y="1639342"/>
                  <a:pt x="4315112" y="1620366"/>
                  <a:pt x="4319576" y="1601763"/>
                </a:cubicBezTo>
                <a:cubicBezTo>
                  <a:pt x="4324041" y="1583159"/>
                  <a:pt x="4327390" y="1566788"/>
                  <a:pt x="4329622" y="1552649"/>
                </a:cubicBezTo>
                <a:cubicBezTo>
                  <a:pt x="4331854" y="1538511"/>
                  <a:pt x="4332599" y="1529581"/>
                  <a:pt x="4331855" y="1525860"/>
                </a:cubicBezTo>
                <a:cubicBezTo>
                  <a:pt x="4331482" y="1524000"/>
                  <a:pt x="4330274" y="1523116"/>
                  <a:pt x="4328227" y="1523209"/>
                </a:cubicBezTo>
                <a:close/>
                <a:moveTo>
                  <a:pt x="4707869" y="1317129"/>
                </a:moveTo>
                <a:cubicBezTo>
                  <a:pt x="4706381" y="1322338"/>
                  <a:pt x="4704892" y="1327919"/>
                  <a:pt x="4703404" y="1333872"/>
                </a:cubicBezTo>
                <a:cubicBezTo>
                  <a:pt x="4701916" y="1339081"/>
                  <a:pt x="4700242" y="1345220"/>
                  <a:pt x="4698382" y="1352289"/>
                </a:cubicBezTo>
                <a:cubicBezTo>
                  <a:pt x="4696521" y="1359359"/>
                  <a:pt x="4694846" y="1366986"/>
                  <a:pt x="4693358" y="1375172"/>
                </a:cubicBezTo>
                <a:cubicBezTo>
                  <a:pt x="4676987" y="1445121"/>
                  <a:pt x="4671406" y="1486421"/>
                  <a:pt x="4676616" y="1499071"/>
                </a:cubicBezTo>
                <a:cubicBezTo>
                  <a:pt x="4681824" y="1511722"/>
                  <a:pt x="4700056" y="1501676"/>
                  <a:pt x="4731310" y="1468933"/>
                </a:cubicBezTo>
                <a:cubicBezTo>
                  <a:pt x="4737262" y="1462980"/>
                  <a:pt x="4743774" y="1454981"/>
                  <a:pt x="4750843" y="1444935"/>
                </a:cubicBezTo>
                <a:cubicBezTo>
                  <a:pt x="4757912" y="1434889"/>
                  <a:pt x="4764796" y="1424285"/>
                  <a:pt x="4771493" y="1413123"/>
                </a:cubicBezTo>
                <a:cubicBezTo>
                  <a:pt x="4778190" y="1401961"/>
                  <a:pt x="4784330" y="1390985"/>
                  <a:pt x="4789910" y="1380195"/>
                </a:cubicBezTo>
                <a:cubicBezTo>
                  <a:pt x="4795492" y="1369405"/>
                  <a:pt x="4799398" y="1359917"/>
                  <a:pt x="4801631" y="1351731"/>
                </a:cubicBezTo>
                <a:cubicBezTo>
                  <a:pt x="4803863" y="1345034"/>
                  <a:pt x="4804049" y="1340755"/>
                  <a:pt x="4802189" y="1338895"/>
                </a:cubicBezTo>
                <a:cubicBezTo>
                  <a:pt x="4800328" y="1337035"/>
                  <a:pt x="4794189" y="1336104"/>
                  <a:pt x="4783772" y="1336104"/>
                </a:cubicBezTo>
                <a:cubicBezTo>
                  <a:pt x="4777818" y="1336104"/>
                  <a:pt x="4770191" y="1335174"/>
                  <a:pt x="4760889" y="1333314"/>
                </a:cubicBezTo>
                <a:cubicBezTo>
                  <a:pt x="4751588" y="1331453"/>
                  <a:pt x="4743216" y="1329035"/>
                  <a:pt x="4735774" y="1326058"/>
                </a:cubicBezTo>
                <a:cubicBezTo>
                  <a:pt x="4728333" y="1323826"/>
                  <a:pt x="4722008" y="1321780"/>
                  <a:pt x="4716798" y="1319919"/>
                </a:cubicBezTo>
                <a:cubicBezTo>
                  <a:pt x="4711590" y="1318059"/>
                  <a:pt x="4708613" y="1317129"/>
                  <a:pt x="4707869" y="1317129"/>
                </a:cubicBezTo>
                <a:close/>
                <a:moveTo>
                  <a:pt x="4805538" y="1194834"/>
                </a:moveTo>
                <a:cubicBezTo>
                  <a:pt x="4797166" y="1195811"/>
                  <a:pt x="4785446" y="1201601"/>
                  <a:pt x="4770377" y="1212205"/>
                </a:cubicBezTo>
                <a:cubicBezTo>
                  <a:pt x="4754006" y="1223367"/>
                  <a:pt x="4749541" y="1233041"/>
                  <a:pt x="4756982" y="1241226"/>
                </a:cubicBezTo>
                <a:cubicBezTo>
                  <a:pt x="4764424" y="1249412"/>
                  <a:pt x="4782283" y="1254249"/>
                  <a:pt x="4810560" y="1255737"/>
                </a:cubicBezTo>
                <a:cubicBezTo>
                  <a:pt x="4816513" y="1256481"/>
                  <a:pt x="4820420" y="1255365"/>
                  <a:pt x="4822280" y="1252389"/>
                </a:cubicBezTo>
                <a:cubicBezTo>
                  <a:pt x="4824141" y="1249412"/>
                  <a:pt x="4825071" y="1242343"/>
                  <a:pt x="4825071" y="1231181"/>
                </a:cubicBezTo>
                <a:cubicBezTo>
                  <a:pt x="4825071" y="1210345"/>
                  <a:pt x="4820978" y="1198438"/>
                  <a:pt x="4812793" y="1195462"/>
                </a:cubicBezTo>
                <a:cubicBezTo>
                  <a:pt x="4810746" y="1194718"/>
                  <a:pt x="4808328" y="1194508"/>
                  <a:pt x="4805538" y="1194834"/>
                </a:cubicBezTo>
                <a:close/>
                <a:moveTo>
                  <a:pt x="1811302" y="1189881"/>
                </a:moveTo>
                <a:cubicBezTo>
                  <a:pt x="1805349" y="1189881"/>
                  <a:pt x="1798094" y="1194346"/>
                  <a:pt x="1789536" y="1203275"/>
                </a:cubicBezTo>
                <a:cubicBezTo>
                  <a:pt x="1780978" y="1212205"/>
                  <a:pt x="1771863" y="1223553"/>
                  <a:pt x="1762189" y="1237320"/>
                </a:cubicBezTo>
                <a:cubicBezTo>
                  <a:pt x="1752515" y="1251086"/>
                  <a:pt x="1743399" y="1266527"/>
                  <a:pt x="1734842" y="1283642"/>
                </a:cubicBezTo>
                <a:cubicBezTo>
                  <a:pt x="1726284" y="1300758"/>
                  <a:pt x="1719401" y="1317501"/>
                  <a:pt x="1714192" y="1333872"/>
                </a:cubicBezTo>
                <a:cubicBezTo>
                  <a:pt x="1706750" y="1356196"/>
                  <a:pt x="1702285" y="1372195"/>
                  <a:pt x="1700797" y="1381869"/>
                </a:cubicBezTo>
                <a:cubicBezTo>
                  <a:pt x="1699309" y="1391543"/>
                  <a:pt x="1700797" y="1396380"/>
                  <a:pt x="1705262" y="1396380"/>
                </a:cubicBezTo>
                <a:cubicBezTo>
                  <a:pt x="1706750" y="1396380"/>
                  <a:pt x="1711587" y="1392473"/>
                  <a:pt x="1719773" y="1384660"/>
                </a:cubicBezTo>
                <a:cubicBezTo>
                  <a:pt x="1727958" y="1376846"/>
                  <a:pt x="1737260" y="1367730"/>
                  <a:pt x="1747678" y="1357312"/>
                </a:cubicBezTo>
                <a:cubicBezTo>
                  <a:pt x="1757352" y="1347639"/>
                  <a:pt x="1767956" y="1336104"/>
                  <a:pt x="1779490" y="1322710"/>
                </a:cubicBezTo>
                <a:cubicBezTo>
                  <a:pt x="1791024" y="1309315"/>
                  <a:pt x="1801628" y="1296665"/>
                  <a:pt x="1811302" y="1284759"/>
                </a:cubicBezTo>
                <a:cubicBezTo>
                  <a:pt x="1820976" y="1272852"/>
                  <a:pt x="1829162" y="1262434"/>
                  <a:pt x="1835859" y="1253505"/>
                </a:cubicBezTo>
                <a:cubicBezTo>
                  <a:pt x="1842556" y="1244575"/>
                  <a:pt x="1845905" y="1239366"/>
                  <a:pt x="1845905" y="1237878"/>
                </a:cubicBezTo>
                <a:cubicBezTo>
                  <a:pt x="1845905" y="1234901"/>
                  <a:pt x="1844416" y="1230808"/>
                  <a:pt x="1841440" y="1225599"/>
                </a:cubicBezTo>
                <a:cubicBezTo>
                  <a:pt x="1838463" y="1220391"/>
                  <a:pt x="1835115" y="1215182"/>
                  <a:pt x="1831394" y="1209973"/>
                </a:cubicBezTo>
                <a:cubicBezTo>
                  <a:pt x="1827673" y="1204764"/>
                  <a:pt x="1823952" y="1200113"/>
                  <a:pt x="1820232" y="1196020"/>
                </a:cubicBezTo>
                <a:cubicBezTo>
                  <a:pt x="1816511" y="1191927"/>
                  <a:pt x="1813534" y="1189881"/>
                  <a:pt x="1811302" y="1189881"/>
                </a:cubicBezTo>
                <a:close/>
                <a:moveTo>
                  <a:pt x="5309656" y="1084399"/>
                </a:moveTo>
                <a:cubicBezTo>
                  <a:pt x="5319330" y="1083283"/>
                  <a:pt x="5328259" y="1086817"/>
                  <a:pt x="5336444" y="1095003"/>
                </a:cubicBezTo>
                <a:cubicBezTo>
                  <a:pt x="5338676" y="1097235"/>
                  <a:pt x="5340538" y="1100026"/>
                  <a:pt x="5342026" y="1103374"/>
                </a:cubicBezTo>
                <a:cubicBezTo>
                  <a:pt x="5343514" y="1106723"/>
                  <a:pt x="5344630" y="1111932"/>
                  <a:pt x="5345374" y="1119001"/>
                </a:cubicBezTo>
                <a:cubicBezTo>
                  <a:pt x="5346118" y="1126071"/>
                  <a:pt x="5346304" y="1135745"/>
                  <a:pt x="5345932" y="1148023"/>
                </a:cubicBezTo>
                <a:cubicBezTo>
                  <a:pt x="5345560" y="1160301"/>
                  <a:pt x="5345002" y="1176486"/>
                  <a:pt x="5344258" y="1196578"/>
                </a:cubicBezTo>
                <a:cubicBezTo>
                  <a:pt x="5342770" y="1221879"/>
                  <a:pt x="5342026" y="1242715"/>
                  <a:pt x="5342026" y="1259086"/>
                </a:cubicBezTo>
                <a:cubicBezTo>
                  <a:pt x="5342026" y="1275457"/>
                  <a:pt x="5342584" y="1288479"/>
                  <a:pt x="5343700" y="1298153"/>
                </a:cubicBezTo>
                <a:cubicBezTo>
                  <a:pt x="5344816" y="1307827"/>
                  <a:pt x="5346676" y="1314524"/>
                  <a:pt x="5349281" y="1318245"/>
                </a:cubicBezTo>
                <a:cubicBezTo>
                  <a:pt x="5351885" y="1321966"/>
                  <a:pt x="5355420" y="1323826"/>
                  <a:pt x="5359885" y="1323826"/>
                </a:cubicBezTo>
                <a:cubicBezTo>
                  <a:pt x="5363606" y="1323826"/>
                  <a:pt x="5375512" y="1314338"/>
                  <a:pt x="5395604" y="1295363"/>
                </a:cubicBezTo>
                <a:cubicBezTo>
                  <a:pt x="5415696" y="1276387"/>
                  <a:pt x="5438764" y="1253877"/>
                  <a:pt x="5464809" y="1227832"/>
                </a:cubicBezTo>
                <a:cubicBezTo>
                  <a:pt x="5488621" y="1203275"/>
                  <a:pt x="5508340" y="1183556"/>
                  <a:pt x="5523968" y="1168673"/>
                </a:cubicBezTo>
                <a:cubicBezTo>
                  <a:pt x="5539594" y="1153790"/>
                  <a:pt x="5552618" y="1142628"/>
                  <a:pt x="5563036" y="1135186"/>
                </a:cubicBezTo>
                <a:cubicBezTo>
                  <a:pt x="5573454" y="1127745"/>
                  <a:pt x="5582197" y="1123280"/>
                  <a:pt x="5589266" y="1121792"/>
                </a:cubicBezTo>
                <a:cubicBezTo>
                  <a:pt x="5596336" y="1120304"/>
                  <a:pt x="5603219" y="1121048"/>
                  <a:pt x="5609916" y="1124024"/>
                </a:cubicBezTo>
                <a:cubicBezTo>
                  <a:pt x="5624055" y="1129233"/>
                  <a:pt x="5633728" y="1137233"/>
                  <a:pt x="5638938" y="1148023"/>
                </a:cubicBezTo>
                <a:cubicBezTo>
                  <a:pt x="5644147" y="1158813"/>
                  <a:pt x="5647496" y="1177602"/>
                  <a:pt x="5648984" y="1204391"/>
                </a:cubicBezTo>
                <a:cubicBezTo>
                  <a:pt x="5650472" y="1232669"/>
                  <a:pt x="5654378" y="1252575"/>
                  <a:pt x="5660704" y="1264109"/>
                </a:cubicBezTo>
                <a:cubicBezTo>
                  <a:pt x="5667029" y="1275643"/>
                  <a:pt x="5678376" y="1283270"/>
                  <a:pt x="5694748" y="1286991"/>
                </a:cubicBezTo>
                <a:cubicBezTo>
                  <a:pt x="5709630" y="1290712"/>
                  <a:pt x="5732513" y="1287921"/>
                  <a:pt x="5763396" y="1278620"/>
                </a:cubicBezTo>
                <a:cubicBezTo>
                  <a:pt x="5794277" y="1269318"/>
                  <a:pt x="5828322" y="1254993"/>
                  <a:pt x="5865528" y="1235645"/>
                </a:cubicBezTo>
                <a:cubicBezTo>
                  <a:pt x="5880411" y="1228204"/>
                  <a:pt x="5892504" y="1222251"/>
                  <a:pt x="5901806" y="1217786"/>
                </a:cubicBezTo>
                <a:cubicBezTo>
                  <a:pt x="5911106" y="1213321"/>
                  <a:pt x="5918734" y="1210159"/>
                  <a:pt x="5924688" y="1208298"/>
                </a:cubicBezTo>
                <a:cubicBezTo>
                  <a:pt x="5930641" y="1206438"/>
                  <a:pt x="5935478" y="1205694"/>
                  <a:pt x="5939198" y="1206066"/>
                </a:cubicBezTo>
                <a:cubicBezTo>
                  <a:pt x="5942918" y="1206438"/>
                  <a:pt x="5946640" y="1207368"/>
                  <a:pt x="5950360" y="1208856"/>
                </a:cubicBezTo>
                <a:cubicBezTo>
                  <a:pt x="5963010" y="1214809"/>
                  <a:pt x="5971196" y="1223739"/>
                  <a:pt x="5974918" y="1235645"/>
                </a:cubicBezTo>
                <a:cubicBezTo>
                  <a:pt x="5978638" y="1247552"/>
                  <a:pt x="5976406" y="1258714"/>
                  <a:pt x="5968220" y="1269132"/>
                </a:cubicBezTo>
                <a:cubicBezTo>
                  <a:pt x="5960778" y="1279550"/>
                  <a:pt x="5946826" y="1290712"/>
                  <a:pt x="5926362" y="1302618"/>
                </a:cubicBezTo>
                <a:cubicBezTo>
                  <a:pt x="5905898" y="1314524"/>
                  <a:pt x="5883202" y="1325500"/>
                  <a:pt x="5858273" y="1335546"/>
                </a:cubicBezTo>
                <a:cubicBezTo>
                  <a:pt x="5833344" y="1345592"/>
                  <a:pt x="5808043" y="1354150"/>
                  <a:pt x="5782371" y="1361219"/>
                </a:cubicBezTo>
                <a:cubicBezTo>
                  <a:pt x="5756698" y="1368288"/>
                  <a:pt x="5734932" y="1371823"/>
                  <a:pt x="5717072" y="1371823"/>
                </a:cubicBezTo>
                <a:cubicBezTo>
                  <a:pt x="5699958" y="1371823"/>
                  <a:pt x="5683400" y="1369405"/>
                  <a:pt x="5667401" y="1364568"/>
                </a:cubicBezTo>
                <a:cubicBezTo>
                  <a:pt x="5651402" y="1359731"/>
                  <a:pt x="5636705" y="1352848"/>
                  <a:pt x="5623311" y="1343918"/>
                </a:cubicBezTo>
                <a:cubicBezTo>
                  <a:pt x="5609916" y="1334988"/>
                  <a:pt x="5598568" y="1324756"/>
                  <a:pt x="5589266" y="1313222"/>
                </a:cubicBezTo>
                <a:cubicBezTo>
                  <a:pt x="5579964" y="1301688"/>
                  <a:pt x="5573826" y="1289224"/>
                  <a:pt x="5570849" y="1275829"/>
                </a:cubicBezTo>
                <a:cubicBezTo>
                  <a:pt x="5569360" y="1270620"/>
                  <a:pt x="5568058" y="1266155"/>
                  <a:pt x="5566942" y="1262434"/>
                </a:cubicBezTo>
                <a:cubicBezTo>
                  <a:pt x="5565826" y="1258714"/>
                  <a:pt x="5564524" y="1256853"/>
                  <a:pt x="5563036" y="1256853"/>
                </a:cubicBezTo>
                <a:cubicBezTo>
                  <a:pt x="5562292" y="1256853"/>
                  <a:pt x="5555594" y="1262993"/>
                  <a:pt x="5542944" y="1275271"/>
                </a:cubicBezTo>
                <a:cubicBezTo>
                  <a:pt x="5530294" y="1287549"/>
                  <a:pt x="5515410" y="1302246"/>
                  <a:pt x="5498295" y="1319361"/>
                </a:cubicBezTo>
                <a:cubicBezTo>
                  <a:pt x="5481180" y="1336476"/>
                  <a:pt x="5464065" y="1352475"/>
                  <a:pt x="5446950" y="1367358"/>
                </a:cubicBezTo>
                <a:cubicBezTo>
                  <a:pt x="5429834" y="1382241"/>
                  <a:pt x="5417556" y="1391543"/>
                  <a:pt x="5410114" y="1395264"/>
                </a:cubicBezTo>
                <a:cubicBezTo>
                  <a:pt x="5393000" y="1404193"/>
                  <a:pt x="5375698" y="1408658"/>
                  <a:pt x="5358210" y="1408658"/>
                </a:cubicBezTo>
                <a:cubicBezTo>
                  <a:pt x="5340724" y="1408658"/>
                  <a:pt x="5324910" y="1404565"/>
                  <a:pt x="5310772" y="1396380"/>
                </a:cubicBezTo>
                <a:cubicBezTo>
                  <a:pt x="5292912" y="1385962"/>
                  <a:pt x="5279890" y="1369777"/>
                  <a:pt x="5271704" y="1347825"/>
                </a:cubicBezTo>
                <a:cubicBezTo>
                  <a:pt x="5267612" y="1336849"/>
                  <a:pt x="5264635" y="1324059"/>
                  <a:pt x="5262774" y="1309455"/>
                </a:cubicBezTo>
                <a:lnTo>
                  <a:pt x="5261218" y="1290923"/>
                </a:lnTo>
                <a:lnTo>
                  <a:pt x="5252580" y="1292572"/>
                </a:lnTo>
                <a:cubicBezTo>
                  <a:pt x="5228024" y="1297037"/>
                  <a:pt x="5199746" y="1301874"/>
                  <a:pt x="5167748" y="1307083"/>
                </a:cubicBezTo>
                <a:cubicBezTo>
                  <a:pt x="5135750" y="1312292"/>
                  <a:pt x="5103194" y="1317129"/>
                  <a:pt x="5070080" y="1321594"/>
                </a:cubicBezTo>
                <a:cubicBezTo>
                  <a:pt x="5036964" y="1326058"/>
                  <a:pt x="5008130" y="1329407"/>
                  <a:pt x="4983573" y="1331640"/>
                </a:cubicBezTo>
                <a:lnTo>
                  <a:pt x="4898741" y="1339453"/>
                </a:lnTo>
                <a:lnTo>
                  <a:pt x="4884230" y="1379637"/>
                </a:lnTo>
                <a:cubicBezTo>
                  <a:pt x="4876045" y="1401961"/>
                  <a:pt x="4866184" y="1423727"/>
                  <a:pt x="4854651" y="1444935"/>
                </a:cubicBezTo>
                <a:cubicBezTo>
                  <a:pt x="4843116" y="1466143"/>
                  <a:pt x="4830466" y="1485677"/>
                  <a:pt x="4816700" y="1503536"/>
                </a:cubicBezTo>
                <a:cubicBezTo>
                  <a:pt x="4802933" y="1521395"/>
                  <a:pt x="4788608" y="1536836"/>
                  <a:pt x="4773726" y="1549859"/>
                </a:cubicBezTo>
                <a:cubicBezTo>
                  <a:pt x="4758842" y="1562881"/>
                  <a:pt x="4743960" y="1572741"/>
                  <a:pt x="4729077" y="1579438"/>
                </a:cubicBezTo>
                <a:cubicBezTo>
                  <a:pt x="4709730" y="1589112"/>
                  <a:pt x="4693916" y="1594321"/>
                  <a:pt x="4681638" y="1595065"/>
                </a:cubicBezTo>
                <a:cubicBezTo>
                  <a:pt x="4669360" y="1595809"/>
                  <a:pt x="4655779" y="1592089"/>
                  <a:pt x="4640896" y="1583903"/>
                </a:cubicBezTo>
                <a:cubicBezTo>
                  <a:pt x="4586202" y="1557207"/>
                  <a:pt x="4575662" y="1486357"/>
                  <a:pt x="4609276" y="1371352"/>
                </a:cubicBezTo>
                <a:lnTo>
                  <a:pt x="4619804" y="1339363"/>
                </a:lnTo>
                <a:lnTo>
                  <a:pt x="4616488" y="1341127"/>
                </a:lnTo>
                <a:cubicBezTo>
                  <a:pt x="4603838" y="1348197"/>
                  <a:pt x="4590816" y="1355266"/>
                  <a:pt x="4577421" y="1362335"/>
                </a:cubicBezTo>
                <a:cubicBezTo>
                  <a:pt x="4564026" y="1369405"/>
                  <a:pt x="4551190" y="1376474"/>
                  <a:pt x="4538912" y="1383543"/>
                </a:cubicBezTo>
                <a:cubicBezTo>
                  <a:pt x="4526634" y="1390613"/>
                  <a:pt x="4515657" y="1397124"/>
                  <a:pt x="4505984" y="1403077"/>
                </a:cubicBezTo>
                <a:lnTo>
                  <a:pt x="4434546" y="1444377"/>
                </a:lnTo>
                <a:lnTo>
                  <a:pt x="4424500" y="1516931"/>
                </a:lnTo>
                <a:cubicBezTo>
                  <a:pt x="4407386" y="1623343"/>
                  <a:pt x="4384130" y="1713012"/>
                  <a:pt x="4354737" y="1785937"/>
                </a:cubicBezTo>
                <a:cubicBezTo>
                  <a:pt x="4325344" y="1858863"/>
                  <a:pt x="4289438" y="1914302"/>
                  <a:pt x="4247023" y="1952253"/>
                </a:cubicBezTo>
                <a:cubicBezTo>
                  <a:pt x="4223210" y="1973833"/>
                  <a:pt x="4196235" y="1989460"/>
                  <a:pt x="4166098" y="1999134"/>
                </a:cubicBezTo>
                <a:cubicBezTo>
                  <a:pt x="4135960" y="2008807"/>
                  <a:pt x="4108241" y="2010296"/>
                  <a:pt x="4082940" y="2003598"/>
                </a:cubicBezTo>
                <a:cubicBezTo>
                  <a:pt x="4065825" y="1999134"/>
                  <a:pt x="4049082" y="1990762"/>
                  <a:pt x="4032710" y="1978484"/>
                </a:cubicBezTo>
                <a:cubicBezTo>
                  <a:pt x="4016339" y="1966205"/>
                  <a:pt x="4004433" y="1952997"/>
                  <a:pt x="3996992" y="1938858"/>
                </a:cubicBezTo>
                <a:cubicBezTo>
                  <a:pt x="3987318" y="1918766"/>
                  <a:pt x="3983225" y="1892535"/>
                  <a:pt x="3984713" y="1860165"/>
                </a:cubicBezTo>
                <a:cubicBezTo>
                  <a:pt x="3986202" y="1827795"/>
                  <a:pt x="3992899" y="1796727"/>
                  <a:pt x="4004805" y="1766962"/>
                </a:cubicBezTo>
                <a:cubicBezTo>
                  <a:pt x="4027874" y="1711151"/>
                  <a:pt x="4063592" y="1654969"/>
                  <a:pt x="4111961" y="1598414"/>
                </a:cubicBezTo>
                <a:cubicBezTo>
                  <a:pt x="4160330" y="1541859"/>
                  <a:pt x="4216885" y="1490886"/>
                  <a:pt x="4281626" y="1445493"/>
                </a:cubicBezTo>
                <a:lnTo>
                  <a:pt x="4351946" y="1395264"/>
                </a:lnTo>
                <a:lnTo>
                  <a:pt x="4356412" y="1351731"/>
                </a:lnTo>
                <a:cubicBezTo>
                  <a:pt x="4357900" y="1339825"/>
                  <a:pt x="4358830" y="1326245"/>
                  <a:pt x="4359202" y="1310990"/>
                </a:cubicBezTo>
                <a:cubicBezTo>
                  <a:pt x="4359574" y="1295735"/>
                  <a:pt x="4359760" y="1283270"/>
                  <a:pt x="4359760" y="1273597"/>
                </a:cubicBezTo>
                <a:lnTo>
                  <a:pt x="4359760" y="1236762"/>
                </a:lnTo>
                <a:lnTo>
                  <a:pt x="4339668" y="1266899"/>
                </a:lnTo>
                <a:cubicBezTo>
                  <a:pt x="4320320" y="1293688"/>
                  <a:pt x="4302833" y="1316385"/>
                  <a:pt x="4287206" y="1334988"/>
                </a:cubicBezTo>
                <a:cubicBezTo>
                  <a:pt x="4271579" y="1353592"/>
                  <a:pt x="4257068" y="1368474"/>
                  <a:pt x="4243674" y="1379637"/>
                </a:cubicBezTo>
                <a:cubicBezTo>
                  <a:pt x="4230280" y="1390799"/>
                  <a:pt x="4217815" y="1398984"/>
                  <a:pt x="4206281" y="1404193"/>
                </a:cubicBezTo>
                <a:cubicBezTo>
                  <a:pt x="4194747" y="1409402"/>
                  <a:pt x="4183026" y="1412007"/>
                  <a:pt x="4171120" y="1412007"/>
                </a:cubicBezTo>
                <a:cubicBezTo>
                  <a:pt x="4154750" y="1412007"/>
                  <a:pt x="4140052" y="1405868"/>
                  <a:pt x="4127030" y="1393589"/>
                </a:cubicBezTo>
                <a:cubicBezTo>
                  <a:pt x="4114008" y="1381311"/>
                  <a:pt x="4107496" y="1366986"/>
                  <a:pt x="4107496" y="1350615"/>
                </a:cubicBezTo>
                <a:cubicBezTo>
                  <a:pt x="4106008" y="1321594"/>
                  <a:pt x="4109356" y="1289596"/>
                  <a:pt x="4117542" y="1254621"/>
                </a:cubicBezTo>
                <a:cubicBezTo>
                  <a:pt x="4125728" y="1219646"/>
                  <a:pt x="4137262" y="1186532"/>
                  <a:pt x="4152145" y="1155278"/>
                </a:cubicBezTo>
                <a:cubicBezTo>
                  <a:pt x="4161818" y="1134442"/>
                  <a:pt x="4171864" y="1120490"/>
                  <a:pt x="4182282" y="1113420"/>
                </a:cubicBezTo>
                <a:cubicBezTo>
                  <a:pt x="4192700" y="1106351"/>
                  <a:pt x="4204979" y="1105421"/>
                  <a:pt x="4219118" y="1110630"/>
                </a:cubicBezTo>
                <a:cubicBezTo>
                  <a:pt x="4227303" y="1113606"/>
                  <a:pt x="4233814" y="1119187"/>
                  <a:pt x="4238651" y="1127373"/>
                </a:cubicBezTo>
                <a:cubicBezTo>
                  <a:pt x="4243488" y="1135558"/>
                  <a:pt x="4246464" y="1144302"/>
                  <a:pt x="4247581" y="1153604"/>
                </a:cubicBezTo>
                <a:cubicBezTo>
                  <a:pt x="4248697" y="1162906"/>
                  <a:pt x="4247580" y="1171463"/>
                  <a:pt x="4244232" y="1179277"/>
                </a:cubicBezTo>
                <a:cubicBezTo>
                  <a:pt x="4240884" y="1187090"/>
                  <a:pt x="4235116" y="1192113"/>
                  <a:pt x="4226931" y="1194346"/>
                </a:cubicBezTo>
                <a:cubicBezTo>
                  <a:pt x="4220234" y="1196578"/>
                  <a:pt x="4212792" y="1211833"/>
                  <a:pt x="4204606" y="1240110"/>
                </a:cubicBezTo>
                <a:cubicBezTo>
                  <a:pt x="4193444" y="1280294"/>
                  <a:pt x="4191584" y="1298897"/>
                  <a:pt x="4199026" y="1295921"/>
                </a:cubicBezTo>
                <a:cubicBezTo>
                  <a:pt x="4206467" y="1292944"/>
                  <a:pt x="4228792" y="1266899"/>
                  <a:pt x="4265998" y="1217786"/>
                </a:cubicBezTo>
                <a:cubicBezTo>
                  <a:pt x="4284602" y="1193229"/>
                  <a:pt x="4299670" y="1173696"/>
                  <a:pt x="4311205" y="1159185"/>
                </a:cubicBezTo>
                <a:cubicBezTo>
                  <a:pt x="4322739" y="1144674"/>
                  <a:pt x="4332599" y="1133512"/>
                  <a:pt x="4340784" y="1125699"/>
                </a:cubicBezTo>
                <a:cubicBezTo>
                  <a:pt x="4348970" y="1117885"/>
                  <a:pt x="4356040" y="1112676"/>
                  <a:pt x="4361992" y="1110072"/>
                </a:cubicBezTo>
                <a:cubicBezTo>
                  <a:pt x="4367946" y="1107467"/>
                  <a:pt x="4374643" y="1106165"/>
                  <a:pt x="4382084" y="1106165"/>
                </a:cubicBezTo>
                <a:cubicBezTo>
                  <a:pt x="4394734" y="1106165"/>
                  <a:pt x="4405338" y="1108397"/>
                  <a:pt x="4413896" y="1112862"/>
                </a:cubicBezTo>
                <a:cubicBezTo>
                  <a:pt x="4422454" y="1117327"/>
                  <a:pt x="4429151" y="1124954"/>
                  <a:pt x="4433988" y="1135745"/>
                </a:cubicBezTo>
                <a:cubicBezTo>
                  <a:pt x="4438825" y="1146535"/>
                  <a:pt x="4442174" y="1161045"/>
                  <a:pt x="4444034" y="1179277"/>
                </a:cubicBezTo>
                <a:cubicBezTo>
                  <a:pt x="4445894" y="1197508"/>
                  <a:pt x="4446824" y="1220763"/>
                  <a:pt x="4446824" y="1249040"/>
                </a:cubicBezTo>
                <a:cubicBezTo>
                  <a:pt x="4446824" y="1272108"/>
                  <a:pt x="4447010" y="1291828"/>
                  <a:pt x="4447382" y="1308199"/>
                </a:cubicBezTo>
                <a:cubicBezTo>
                  <a:pt x="4447754" y="1324570"/>
                  <a:pt x="4448313" y="1332756"/>
                  <a:pt x="4449057" y="1332756"/>
                </a:cubicBezTo>
                <a:cubicBezTo>
                  <a:pt x="4449801" y="1332756"/>
                  <a:pt x="4456684" y="1329035"/>
                  <a:pt x="4469706" y="1321594"/>
                </a:cubicBezTo>
                <a:cubicBezTo>
                  <a:pt x="4482729" y="1314152"/>
                  <a:pt x="4498542" y="1305223"/>
                  <a:pt x="4517146" y="1294805"/>
                </a:cubicBezTo>
                <a:cubicBezTo>
                  <a:pt x="4561794" y="1268760"/>
                  <a:pt x="4600117" y="1248854"/>
                  <a:pt x="4632115" y="1235087"/>
                </a:cubicBezTo>
                <a:cubicBezTo>
                  <a:pt x="4640115" y="1231646"/>
                  <a:pt x="4647440" y="1228704"/>
                  <a:pt x="4654090" y="1226262"/>
                </a:cubicBezTo>
                <a:lnTo>
                  <a:pt x="4659706" y="1224438"/>
                </a:lnTo>
                <a:lnTo>
                  <a:pt x="4667442" y="1205891"/>
                </a:lnTo>
                <a:cubicBezTo>
                  <a:pt x="4676999" y="1186009"/>
                  <a:pt x="4689172" y="1168952"/>
                  <a:pt x="4703962" y="1154720"/>
                </a:cubicBezTo>
                <a:cubicBezTo>
                  <a:pt x="4723682" y="1135745"/>
                  <a:pt x="4744890" y="1122908"/>
                  <a:pt x="4767586" y="1116211"/>
                </a:cubicBezTo>
                <a:cubicBezTo>
                  <a:pt x="4790282" y="1109514"/>
                  <a:pt x="4812979" y="1109328"/>
                  <a:pt x="4835675" y="1115653"/>
                </a:cubicBezTo>
                <a:cubicBezTo>
                  <a:pt x="4858371" y="1121978"/>
                  <a:pt x="4877533" y="1135931"/>
                  <a:pt x="4893160" y="1157511"/>
                </a:cubicBezTo>
                <a:cubicBezTo>
                  <a:pt x="4896880" y="1162720"/>
                  <a:pt x="4900229" y="1170533"/>
                  <a:pt x="4903206" y="1180951"/>
                </a:cubicBezTo>
                <a:cubicBezTo>
                  <a:pt x="4906182" y="1191369"/>
                  <a:pt x="4908415" y="1202159"/>
                  <a:pt x="4909903" y="1213321"/>
                </a:cubicBezTo>
                <a:lnTo>
                  <a:pt x="4913252" y="1252389"/>
                </a:lnTo>
                <a:lnTo>
                  <a:pt x="4966830" y="1247924"/>
                </a:lnTo>
                <a:cubicBezTo>
                  <a:pt x="4984690" y="1246435"/>
                  <a:pt x="5006642" y="1244017"/>
                  <a:pt x="5032686" y="1240668"/>
                </a:cubicBezTo>
                <a:cubicBezTo>
                  <a:pt x="5058731" y="1237320"/>
                  <a:pt x="5085148" y="1233785"/>
                  <a:pt x="5111938" y="1230064"/>
                </a:cubicBezTo>
                <a:cubicBezTo>
                  <a:pt x="5138726" y="1226344"/>
                  <a:pt x="5164400" y="1222437"/>
                  <a:pt x="5188956" y="1218344"/>
                </a:cubicBezTo>
                <a:cubicBezTo>
                  <a:pt x="5213512" y="1214251"/>
                  <a:pt x="5233604" y="1210345"/>
                  <a:pt x="5249232" y="1206624"/>
                </a:cubicBezTo>
                <a:lnTo>
                  <a:pt x="5263460" y="1203660"/>
                </a:lnTo>
                <a:lnTo>
                  <a:pt x="5268356" y="1162534"/>
                </a:lnTo>
                <a:cubicBezTo>
                  <a:pt x="5270588" y="1148023"/>
                  <a:pt x="5273192" y="1135186"/>
                  <a:pt x="5276169" y="1124024"/>
                </a:cubicBezTo>
                <a:cubicBezTo>
                  <a:pt x="5279146" y="1112862"/>
                  <a:pt x="5282494" y="1104677"/>
                  <a:pt x="5286215" y="1099468"/>
                </a:cubicBezTo>
                <a:cubicBezTo>
                  <a:pt x="5292168" y="1090538"/>
                  <a:pt x="5299982" y="1085515"/>
                  <a:pt x="5309656" y="1084399"/>
                </a:cubicBezTo>
                <a:close/>
                <a:moveTo>
                  <a:pt x="1151324" y="639589"/>
                </a:moveTo>
                <a:cubicBezTo>
                  <a:pt x="1167695" y="639589"/>
                  <a:pt x="1178671" y="647774"/>
                  <a:pt x="1184252" y="664145"/>
                </a:cubicBezTo>
                <a:cubicBezTo>
                  <a:pt x="1189833" y="680517"/>
                  <a:pt x="1188903" y="700980"/>
                  <a:pt x="1181462" y="725537"/>
                </a:cubicBezTo>
                <a:cubicBezTo>
                  <a:pt x="1179973" y="730746"/>
                  <a:pt x="1177555" y="742466"/>
                  <a:pt x="1174206" y="760698"/>
                </a:cubicBezTo>
                <a:cubicBezTo>
                  <a:pt x="1170858" y="778929"/>
                  <a:pt x="1166951" y="800695"/>
                  <a:pt x="1162486" y="825996"/>
                </a:cubicBezTo>
                <a:cubicBezTo>
                  <a:pt x="1158021" y="851297"/>
                  <a:pt x="1153184" y="879016"/>
                  <a:pt x="1147975" y="909154"/>
                </a:cubicBezTo>
                <a:cubicBezTo>
                  <a:pt x="1142766" y="939291"/>
                  <a:pt x="1137929" y="968871"/>
                  <a:pt x="1133465" y="997892"/>
                </a:cubicBezTo>
                <a:cubicBezTo>
                  <a:pt x="1129000" y="1026914"/>
                  <a:pt x="1124907" y="1054075"/>
                  <a:pt x="1121186" y="1079376"/>
                </a:cubicBezTo>
                <a:cubicBezTo>
                  <a:pt x="1117465" y="1104677"/>
                  <a:pt x="1114489" y="1125141"/>
                  <a:pt x="1112256" y="1140767"/>
                </a:cubicBezTo>
                <a:cubicBezTo>
                  <a:pt x="1109280" y="1164580"/>
                  <a:pt x="1106489" y="1189881"/>
                  <a:pt x="1103885" y="1216670"/>
                </a:cubicBezTo>
                <a:cubicBezTo>
                  <a:pt x="1101280" y="1243459"/>
                  <a:pt x="1098862" y="1269318"/>
                  <a:pt x="1096629" y="1294246"/>
                </a:cubicBezTo>
                <a:cubicBezTo>
                  <a:pt x="1094397" y="1319175"/>
                  <a:pt x="1092537" y="1341685"/>
                  <a:pt x="1091048" y="1361777"/>
                </a:cubicBezTo>
                <a:cubicBezTo>
                  <a:pt x="1089560" y="1381869"/>
                  <a:pt x="1088816" y="1396752"/>
                  <a:pt x="1088816" y="1406426"/>
                </a:cubicBezTo>
                <a:cubicBezTo>
                  <a:pt x="1088816" y="1419820"/>
                  <a:pt x="1089932" y="1425401"/>
                  <a:pt x="1092165" y="1423169"/>
                </a:cubicBezTo>
                <a:cubicBezTo>
                  <a:pt x="1094397" y="1420936"/>
                  <a:pt x="1102583" y="1406054"/>
                  <a:pt x="1116721" y="1378520"/>
                </a:cubicBezTo>
                <a:cubicBezTo>
                  <a:pt x="1146487" y="1320477"/>
                  <a:pt x="1176253" y="1275829"/>
                  <a:pt x="1206018" y="1244575"/>
                </a:cubicBezTo>
                <a:cubicBezTo>
                  <a:pt x="1235784" y="1213321"/>
                  <a:pt x="1263689" y="1197694"/>
                  <a:pt x="1289734" y="1197694"/>
                </a:cubicBezTo>
                <a:cubicBezTo>
                  <a:pt x="1309826" y="1197694"/>
                  <a:pt x="1326569" y="1203647"/>
                  <a:pt x="1339964" y="1215554"/>
                </a:cubicBezTo>
                <a:cubicBezTo>
                  <a:pt x="1353358" y="1227460"/>
                  <a:pt x="1367497" y="1250156"/>
                  <a:pt x="1382379" y="1283642"/>
                </a:cubicBezTo>
                <a:cubicBezTo>
                  <a:pt x="1389821" y="1299269"/>
                  <a:pt x="1397076" y="1313780"/>
                  <a:pt x="1404146" y="1327175"/>
                </a:cubicBezTo>
                <a:cubicBezTo>
                  <a:pt x="1411215" y="1340569"/>
                  <a:pt x="1416238" y="1348755"/>
                  <a:pt x="1419215" y="1351731"/>
                </a:cubicBezTo>
                <a:cubicBezTo>
                  <a:pt x="1426656" y="1359917"/>
                  <a:pt x="1437632" y="1363638"/>
                  <a:pt x="1452143" y="1362893"/>
                </a:cubicBezTo>
                <a:cubicBezTo>
                  <a:pt x="1466653" y="1362149"/>
                  <a:pt x="1483769" y="1356940"/>
                  <a:pt x="1503488" y="1347266"/>
                </a:cubicBezTo>
                <a:cubicBezTo>
                  <a:pt x="1523208" y="1337593"/>
                  <a:pt x="1544974" y="1324012"/>
                  <a:pt x="1568787" y="1306525"/>
                </a:cubicBezTo>
                <a:cubicBezTo>
                  <a:pt x="1592599" y="1289037"/>
                  <a:pt x="1617528" y="1268016"/>
                  <a:pt x="1643573" y="1243459"/>
                </a:cubicBezTo>
                <a:cubicBezTo>
                  <a:pt x="1652503" y="1235273"/>
                  <a:pt x="1661618" y="1227646"/>
                  <a:pt x="1670920" y="1220577"/>
                </a:cubicBezTo>
                <a:lnTo>
                  <a:pt x="1671307" y="1220299"/>
                </a:lnTo>
                <a:lnTo>
                  <a:pt x="1681822" y="1203275"/>
                </a:lnTo>
                <a:cubicBezTo>
                  <a:pt x="1690752" y="1190625"/>
                  <a:pt x="1699867" y="1178719"/>
                  <a:pt x="1709169" y="1167557"/>
                </a:cubicBezTo>
                <a:cubicBezTo>
                  <a:pt x="1718471" y="1156394"/>
                  <a:pt x="1727586" y="1146535"/>
                  <a:pt x="1736516" y="1137977"/>
                </a:cubicBezTo>
                <a:cubicBezTo>
                  <a:pt x="1745446" y="1129419"/>
                  <a:pt x="1753259" y="1123280"/>
                  <a:pt x="1759957" y="1119559"/>
                </a:cubicBezTo>
                <a:cubicBezTo>
                  <a:pt x="1780792" y="1109141"/>
                  <a:pt x="1802372" y="1106909"/>
                  <a:pt x="1824697" y="1112862"/>
                </a:cubicBezTo>
                <a:cubicBezTo>
                  <a:pt x="1847021" y="1118815"/>
                  <a:pt x="1865996" y="1131466"/>
                  <a:pt x="1881624" y="1150813"/>
                </a:cubicBezTo>
                <a:lnTo>
                  <a:pt x="1898367" y="1172021"/>
                </a:lnTo>
                <a:lnTo>
                  <a:pt x="1922923" y="1160859"/>
                </a:lnTo>
                <a:cubicBezTo>
                  <a:pt x="1934829" y="1154906"/>
                  <a:pt x="1943015" y="1151930"/>
                  <a:pt x="1947480" y="1151930"/>
                </a:cubicBezTo>
                <a:cubicBezTo>
                  <a:pt x="1951945" y="1151930"/>
                  <a:pt x="1959386" y="1154162"/>
                  <a:pt x="1969804" y="1158627"/>
                </a:cubicBezTo>
                <a:cubicBezTo>
                  <a:pt x="1976501" y="1162348"/>
                  <a:pt x="1982454" y="1166440"/>
                  <a:pt x="1987664" y="1170905"/>
                </a:cubicBezTo>
                <a:cubicBezTo>
                  <a:pt x="1992872" y="1175370"/>
                  <a:pt x="1997337" y="1181695"/>
                  <a:pt x="2001058" y="1189881"/>
                </a:cubicBezTo>
                <a:cubicBezTo>
                  <a:pt x="2004779" y="1198066"/>
                  <a:pt x="2008685" y="1208484"/>
                  <a:pt x="2012778" y="1221135"/>
                </a:cubicBezTo>
                <a:cubicBezTo>
                  <a:pt x="2016871" y="1233785"/>
                  <a:pt x="2021150" y="1250156"/>
                  <a:pt x="2025615" y="1270248"/>
                </a:cubicBezTo>
                <a:cubicBezTo>
                  <a:pt x="2034544" y="1310432"/>
                  <a:pt x="2044032" y="1339825"/>
                  <a:pt x="2054078" y="1358429"/>
                </a:cubicBezTo>
                <a:cubicBezTo>
                  <a:pt x="2064124" y="1377032"/>
                  <a:pt x="2075472" y="1387078"/>
                  <a:pt x="2088122" y="1388566"/>
                </a:cubicBezTo>
                <a:cubicBezTo>
                  <a:pt x="2097052" y="1389310"/>
                  <a:pt x="2110819" y="1387078"/>
                  <a:pt x="2129422" y="1381869"/>
                </a:cubicBezTo>
                <a:cubicBezTo>
                  <a:pt x="2148026" y="1376660"/>
                  <a:pt x="2169420" y="1369033"/>
                  <a:pt x="2193604" y="1358987"/>
                </a:cubicBezTo>
                <a:cubicBezTo>
                  <a:pt x="2217789" y="1348941"/>
                  <a:pt x="2243647" y="1336849"/>
                  <a:pt x="2271181" y="1322710"/>
                </a:cubicBezTo>
                <a:cubicBezTo>
                  <a:pt x="2298714" y="1308571"/>
                  <a:pt x="2326247" y="1292944"/>
                  <a:pt x="2353781" y="1275829"/>
                </a:cubicBezTo>
                <a:cubicBezTo>
                  <a:pt x="2368663" y="1266899"/>
                  <a:pt x="2380570" y="1260016"/>
                  <a:pt x="2389499" y="1255179"/>
                </a:cubicBezTo>
                <a:cubicBezTo>
                  <a:pt x="2393964" y="1252761"/>
                  <a:pt x="2398103" y="1250714"/>
                  <a:pt x="2401917" y="1249040"/>
                </a:cubicBezTo>
                <a:lnTo>
                  <a:pt x="2412105" y="1245237"/>
                </a:lnTo>
                <a:lnTo>
                  <a:pt x="2413891" y="1229436"/>
                </a:lnTo>
                <a:cubicBezTo>
                  <a:pt x="2414565" y="1223716"/>
                  <a:pt x="2415228" y="1218344"/>
                  <a:pt x="2415879" y="1213321"/>
                </a:cubicBezTo>
                <a:cubicBezTo>
                  <a:pt x="2418483" y="1193229"/>
                  <a:pt x="2421646" y="1177416"/>
                  <a:pt x="2425367" y="1165882"/>
                </a:cubicBezTo>
                <a:cubicBezTo>
                  <a:pt x="2429087" y="1154348"/>
                  <a:pt x="2433552" y="1145790"/>
                  <a:pt x="2438761" y="1140209"/>
                </a:cubicBezTo>
                <a:cubicBezTo>
                  <a:pt x="2443970" y="1134628"/>
                  <a:pt x="2450668" y="1130722"/>
                  <a:pt x="2458853" y="1128489"/>
                </a:cubicBezTo>
                <a:cubicBezTo>
                  <a:pt x="2464062" y="1127001"/>
                  <a:pt x="2469643" y="1127559"/>
                  <a:pt x="2475596" y="1130163"/>
                </a:cubicBezTo>
                <a:cubicBezTo>
                  <a:pt x="2481549" y="1132768"/>
                  <a:pt x="2486944" y="1136489"/>
                  <a:pt x="2491781" y="1141326"/>
                </a:cubicBezTo>
                <a:cubicBezTo>
                  <a:pt x="2496618" y="1146162"/>
                  <a:pt x="2500339" y="1151557"/>
                  <a:pt x="2502944" y="1157511"/>
                </a:cubicBezTo>
                <a:cubicBezTo>
                  <a:pt x="2505548" y="1163464"/>
                  <a:pt x="2506106" y="1169045"/>
                  <a:pt x="2504618" y="1174254"/>
                </a:cubicBezTo>
                <a:cubicBezTo>
                  <a:pt x="2498665" y="1192857"/>
                  <a:pt x="2494386" y="1208670"/>
                  <a:pt x="2491781" y="1221693"/>
                </a:cubicBezTo>
                <a:cubicBezTo>
                  <a:pt x="2489177" y="1234715"/>
                  <a:pt x="2487874" y="1245691"/>
                  <a:pt x="2487875" y="1254621"/>
                </a:cubicBezTo>
                <a:lnTo>
                  <a:pt x="2487875" y="1274713"/>
                </a:lnTo>
                <a:lnTo>
                  <a:pt x="2501269" y="1251272"/>
                </a:lnTo>
                <a:cubicBezTo>
                  <a:pt x="2522849" y="1215554"/>
                  <a:pt x="2544801" y="1181881"/>
                  <a:pt x="2567126" y="1150255"/>
                </a:cubicBezTo>
                <a:cubicBezTo>
                  <a:pt x="2589450" y="1118629"/>
                  <a:pt x="2611030" y="1090166"/>
                  <a:pt x="2631866" y="1064865"/>
                </a:cubicBezTo>
                <a:cubicBezTo>
                  <a:pt x="2652702" y="1039564"/>
                  <a:pt x="2672050" y="1018728"/>
                  <a:pt x="2689909" y="1002357"/>
                </a:cubicBezTo>
                <a:cubicBezTo>
                  <a:pt x="2707768" y="985986"/>
                  <a:pt x="2722651" y="975196"/>
                  <a:pt x="2734557" y="969987"/>
                </a:cubicBezTo>
                <a:cubicBezTo>
                  <a:pt x="2781798" y="949895"/>
                  <a:pt x="2815703" y="960313"/>
                  <a:pt x="2836272" y="1001241"/>
                </a:cubicBezTo>
                <a:cubicBezTo>
                  <a:pt x="2838481" y="1004962"/>
                  <a:pt x="2840135" y="1009799"/>
                  <a:pt x="2841234" y="1015752"/>
                </a:cubicBezTo>
                <a:cubicBezTo>
                  <a:pt x="2842332" y="1021705"/>
                  <a:pt x="2843251" y="1029704"/>
                  <a:pt x="2843990" y="1039750"/>
                </a:cubicBezTo>
                <a:cubicBezTo>
                  <a:pt x="2844728" y="1049796"/>
                  <a:pt x="2845463" y="1062261"/>
                  <a:pt x="2846196" y="1077143"/>
                </a:cubicBezTo>
                <a:cubicBezTo>
                  <a:pt x="2846928" y="1092026"/>
                  <a:pt x="2847294" y="1110258"/>
                  <a:pt x="2847295" y="1131838"/>
                </a:cubicBezTo>
                <a:cubicBezTo>
                  <a:pt x="2847294" y="1156394"/>
                  <a:pt x="2847480" y="1176114"/>
                  <a:pt x="2847853" y="1190997"/>
                </a:cubicBezTo>
                <a:cubicBezTo>
                  <a:pt x="2848225" y="1205880"/>
                  <a:pt x="2848969" y="1218344"/>
                  <a:pt x="2850085" y="1228390"/>
                </a:cubicBezTo>
                <a:cubicBezTo>
                  <a:pt x="2851201" y="1238436"/>
                  <a:pt x="2852689" y="1246621"/>
                  <a:pt x="2854550" y="1252947"/>
                </a:cubicBezTo>
                <a:cubicBezTo>
                  <a:pt x="2856410" y="1259272"/>
                  <a:pt x="2859201" y="1265783"/>
                  <a:pt x="2862922" y="1272480"/>
                </a:cubicBezTo>
                <a:cubicBezTo>
                  <a:pt x="2868130" y="1284387"/>
                  <a:pt x="2873153" y="1293130"/>
                  <a:pt x="2877990" y="1298711"/>
                </a:cubicBezTo>
                <a:cubicBezTo>
                  <a:pt x="2882827" y="1304292"/>
                  <a:pt x="2888594" y="1307827"/>
                  <a:pt x="2895292" y="1309315"/>
                </a:cubicBezTo>
                <a:cubicBezTo>
                  <a:pt x="2901989" y="1310804"/>
                  <a:pt x="2911290" y="1310990"/>
                  <a:pt x="2923197" y="1309873"/>
                </a:cubicBezTo>
                <a:cubicBezTo>
                  <a:pt x="2935103" y="1308757"/>
                  <a:pt x="2947753" y="1306711"/>
                  <a:pt x="2961148" y="1303734"/>
                </a:cubicBezTo>
                <a:cubicBezTo>
                  <a:pt x="2974542" y="1300758"/>
                  <a:pt x="2988123" y="1297037"/>
                  <a:pt x="3001890" y="1292572"/>
                </a:cubicBezTo>
                <a:lnTo>
                  <a:pt x="3021474" y="1284972"/>
                </a:lnTo>
                <a:lnTo>
                  <a:pt x="3021795" y="1276945"/>
                </a:lnTo>
                <a:cubicBezTo>
                  <a:pt x="3024772" y="1267271"/>
                  <a:pt x="3030725" y="1258714"/>
                  <a:pt x="3039655" y="1251272"/>
                </a:cubicBezTo>
                <a:cubicBezTo>
                  <a:pt x="3045608" y="1246807"/>
                  <a:pt x="3051375" y="1242901"/>
                  <a:pt x="3056956" y="1239552"/>
                </a:cubicBezTo>
                <a:cubicBezTo>
                  <a:pt x="3062537" y="1236203"/>
                  <a:pt x="3066444" y="1234529"/>
                  <a:pt x="3068676" y="1234529"/>
                </a:cubicBezTo>
                <a:cubicBezTo>
                  <a:pt x="3071653" y="1234529"/>
                  <a:pt x="3074257" y="1225972"/>
                  <a:pt x="3076490" y="1208856"/>
                </a:cubicBezTo>
                <a:cubicBezTo>
                  <a:pt x="3078722" y="1191741"/>
                  <a:pt x="3081327" y="1164208"/>
                  <a:pt x="3084303" y="1126257"/>
                </a:cubicBezTo>
                <a:cubicBezTo>
                  <a:pt x="3088768" y="1065981"/>
                  <a:pt x="3095279" y="1008869"/>
                  <a:pt x="3103837" y="954918"/>
                </a:cubicBezTo>
                <a:cubicBezTo>
                  <a:pt x="3112394" y="900968"/>
                  <a:pt x="3122998" y="850181"/>
                  <a:pt x="3135649" y="802556"/>
                </a:cubicBezTo>
                <a:cubicBezTo>
                  <a:pt x="3147555" y="757163"/>
                  <a:pt x="3159461" y="727770"/>
                  <a:pt x="3171368" y="714375"/>
                </a:cubicBezTo>
                <a:cubicBezTo>
                  <a:pt x="3183274" y="700980"/>
                  <a:pt x="3198157" y="700236"/>
                  <a:pt x="3216016" y="712143"/>
                </a:cubicBezTo>
                <a:cubicBezTo>
                  <a:pt x="3226434" y="718840"/>
                  <a:pt x="3231643" y="728328"/>
                  <a:pt x="3231643" y="740606"/>
                </a:cubicBezTo>
                <a:cubicBezTo>
                  <a:pt x="3231643" y="752884"/>
                  <a:pt x="3226806" y="775767"/>
                  <a:pt x="3217132" y="809253"/>
                </a:cubicBezTo>
                <a:cubicBezTo>
                  <a:pt x="3214156" y="819671"/>
                  <a:pt x="3210621" y="836414"/>
                  <a:pt x="3206528" y="859482"/>
                </a:cubicBezTo>
                <a:cubicBezTo>
                  <a:pt x="3202435" y="882551"/>
                  <a:pt x="3198343" y="908224"/>
                  <a:pt x="3194250" y="936501"/>
                </a:cubicBezTo>
                <a:cubicBezTo>
                  <a:pt x="3190157" y="964778"/>
                  <a:pt x="3186250" y="994172"/>
                  <a:pt x="3182530" y="1024682"/>
                </a:cubicBezTo>
                <a:cubicBezTo>
                  <a:pt x="3178809" y="1055191"/>
                  <a:pt x="3175646" y="1083097"/>
                  <a:pt x="3173042" y="1108397"/>
                </a:cubicBezTo>
                <a:cubicBezTo>
                  <a:pt x="3170437" y="1133698"/>
                  <a:pt x="3168577" y="1154720"/>
                  <a:pt x="3167461" y="1171463"/>
                </a:cubicBezTo>
                <a:cubicBezTo>
                  <a:pt x="3166345" y="1188206"/>
                  <a:pt x="3166531" y="1197322"/>
                  <a:pt x="3168019" y="1198810"/>
                </a:cubicBezTo>
                <a:cubicBezTo>
                  <a:pt x="3168763" y="1199555"/>
                  <a:pt x="3178437" y="1196578"/>
                  <a:pt x="3197040" y="1189881"/>
                </a:cubicBezTo>
                <a:cubicBezTo>
                  <a:pt x="3215644" y="1183183"/>
                  <a:pt x="3237968" y="1174626"/>
                  <a:pt x="3264013" y="1164208"/>
                </a:cubicBezTo>
                <a:cubicBezTo>
                  <a:pt x="3290058" y="1153790"/>
                  <a:pt x="3313312" y="1145046"/>
                  <a:pt x="3333776" y="1137977"/>
                </a:cubicBezTo>
                <a:cubicBezTo>
                  <a:pt x="3354240" y="1130908"/>
                  <a:pt x="3366332" y="1127373"/>
                  <a:pt x="3370053" y="1127373"/>
                </a:cubicBezTo>
                <a:cubicBezTo>
                  <a:pt x="3378238" y="1127373"/>
                  <a:pt x="3386052" y="1131466"/>
                  <a:pt x="3393494" y="1139651"/>
                </a:cubicBezTo>
                <a:cubicBezTo>
                  <a:pt x="3400934" y="1147837"/>
                  <a:pt x="3404656" y="1156394"/>
                  <a:pt x="3404656" y="1165324"/>
                </a:cubicBezTo>
                <a:cubicBezTo>
                  <a:pt x="3404656" y="1182439"/>
                  <a:pt x="3389401" y="1196206"/>
                  <a:pt x="3358891" y="1206624"/>
                </a:cubicBezTo>
                <a:cubicBezTo>
                  <a:pt x="3352193" y="1208856"/>
                  <a:pt x="3341776" y="1213321"/>
                  <a:pt x="3327637" y="1220018"/>
                </a:cubicBezTo>
                <a:cubicBezTo>
                  <a:pt x="3313498" y="1226716"/>
                  <a:pt x="3299360" y="1233413"/>
                  <a:pt x="3285221" y="1240110"/>
                </a:cubicBezTo>
                <a:lnTo>
                  <a:pt x="3234992" y="1265783"/>
                </a:lnTo>
                <a:lnTo>
                  <a:pt x="3268478" y="1270248"/>
                </a:lnTo>
                <a:cubicBezTo>
                  <a:pt x="3363728" y="1282154"/>
                  <a:pt x="3437398" y="1297037"/>
                  <a:pt x="3489488" y="1314896"/>
                </a:cubicBezTo>
                <a:cubicBezTo>
                  <a:pt x="3541577" y="1332756"/>
                  <a:pt x="3575064" y="1355080"/>
                  <a:pt x="3589946" y="1381869"/>
                </a:cubicBezTo>
                <a:cubicBezTo>
                  <a:pt x="3594411" y="1389310"/>
                  <a:pt x="3596644" y="1394891"/>
                  <a:pt x="3596644" y="1398612"/>
                </a:cubicBezTo>
                <a:cubicBezTo>
                  <a:pt x="3596644" y="1402333"/>
                  <a:pt x="3594039" y="1408286"/>
                  <a:pt x="3588830" y="1416472"/>
                </a:cubicBezTo>
                <a:cubicBezTo>
                  <a:pt x="3581389" y="1426890"/>
                  <a:pt x="3571901" y="1432285"/>
                  <a:pt x="3560367" y="1432657"/>
                </a:cubicBezTo>
                <a:cubicBezTo>
                  <a:pt x="3548832" y="1433029"/>
                  <a:pt x="3533764" y="1428006"/>
                  <a:pt x="3515160" y="1417588"/>
                </a:cubicBezTo>
                <a:cubicBezTo>
                  <a:pt x="3495812" y="1405682"/>
                  <a:pt x="3470512" y="1395264"/>
                  <a:pt x="3439258" y="1386334"/>
                </a:cubicBezTo>
                <a:cubicBezTo>
                  <a:pt x="3408004" y="1377404"/>
                  <a:pt x="3373402" y="1369963"/>
                  <a:pt x="3335450" y="1364010"/>
                </a:cubicBezTo>
                <a:cubicBezTo>
                  <a:pt x="3319080" y="1361777"/>
                  <a:pt x="3301034" y="1359731"/>
                  <a:pt x="3281314" y="1357870"/>
                </a:cubicBezTo>
                <a:cubicBezTo>
                  <a:pt x="3261595" y="1356010"/>
                  <a:pt x="3243177" y="1354708"/>
                  <a:pt x="3226062" y="1353964"/>
                </a:cubicBezTo>
                <a:cubicBezTo>
                  <a:pt x="3208947" y="1353220"/>
                  <a:pt x="3194622" y="1353034"/>
                  <a:pt x="3183088" y="1353406"/>
                </a:cubicBezTo>
                <a:cubicBezTo>
                  <a:pt x="3171554" y="1353778"/>
                  <a:pt x="3165787" y="1355080"/>
                  <a:pt x="3165787" y="1357312"/>
                </a:cubicBezTo>
                <a:cubicBezTo>
                  <a:pt x="3165787" y="1358801"/>
                  <a:pt x="3166531" y="1364568"/>
                  <a:pt x="3168019" y="1374614"/>
                </a:cubicBezTo>
                <a:cubicBezTo>
                  <a:pt x="3169507" y="1384660"/>
                  <a:pt x="3171368" y="1396008"/>
                  <a:pt x="3173600" y="1408658"/>
                </a:cubicBezTo>
                <a:cubicBezTo>
                  <a:pt x="3177321" y="1435447"/>
                  <a:pt x="3181227" y="1454051"/>
                  <a:pt x="3185320" y="1464469"/>
                </a:cubicBezTo>
                <a:cubicBezTo>
                  <a:pt x="3189413" y="1474887"/>
                  <a:pt x="3195180" y="1480096"/>
                  <a:pt x="3202622" y="1480096"/>
                </a:cubicBezTo>
                <a:cubicBezTo>
                  <a:pt x="3208575" y="1480096"/>
                  <a:pt x="3214900" y="1484932"/>
                  <a:pt x="3221597" y="1494606"/>
                </a:cubicBezTo>
                <a:cubicBezTo>
                  <a:pt x="3228294" y="1504280"/>
                  <a:pt x="3231643" y="1513210"/>
                  <a:pt x="3231643" y="1521395"/>
                </a:cubicBezTo>
                <a:cubicBezTo>
                  <a:pt x="3231643" y="1530325"/>
                  <a:pt x="3226806" y="1538883"/>
                  <a:pt x="3217132" y="1547068"/>
                </a:cubicBezTo>
                <a:cubicBezTo>
                  <a:pt x="3207458" y="1555254"/>
                  <a:pt x="3197413" y="1559347"/>
                  <a:pt x="3186995" y="1559347"/>
                </a:cubicBezTo>
                <a:cubicBezTo>
                  <a:pt x="3181786" y="1559347"/>
                  <a:pt x="3175460" y="1558230"/>
                  <a:pt x="3168019" y="1555998"/>
                </a:cubicBezTo>
                <a:cubicBezTo>
                  <a:pt x="3160578" y="1553766"/>
                  <a:pt x="3153880" y="1550789"/>
                  <a:pt x="3147927" y="1547068"/>
                </a:cubicBezTo>
                <a:cubicBezTo>
                  <a:pt x="3130812" y="1536650"/>
                  <a:pt x="3117045" y="1518605"/>
                  <a:pt x="3106627" y="1492932"/>
                </a:cubicBezTo>
                <a:cubicBezTo>
                  <a:pt x="3096209" y="1467259"/>
                  <a:pt x="3088396" y="1431726"/>
                  <a:pt x="3083187" y="1386334"/>
                </a:cubicBezTo>
                <a:cubicBezTo>
                  <a:pt x="3081513" y="1373497"/>
                  <a:pt x="3079838" y="1364114"/>
                  <a:pt x="3078164" y="1358184"/>
                </a:cubicBezTo>
                <a:lnTo>
                  <a:pt x="3077712" y="1356893"/>
                </a:lnTo>
                <a:lnTo>
                  <a:pt x="3075001" y="1358429"/>
                </a:lnTo>
                <a:cubicBezTo>
                  <a:pt x="3022168" y="1381497"/>
                  <a:pt x="2969706" y="1393031"/>
                  <a:pt x="2917616" y="1393031"/>
                </a:cubicBezTo>
                <a:cubicBezTo>
                  <a:pt x="2899012" y="1393031"/>
                  <a:pt x="2885060" y="1391915"/>
                  <a:pt x="2875758" y="1389682"/>
                </a:cubicBezTo>
                <a:cubicBezTo>
                  <a:pt x="2866456" y="1387450"/>
                  <a:pt x="2855497" y="1382613"/>
                  <a:pt x="2842882" y="1375172"/>
                </a:cubicBezTo>
                <a:cubicBezTo>
                  <a:pt x="2782572" y="1340197"/>
                  <a:pt x="2755393" y="1258714"/>
                  <a:pt x="2761346" y="1130722"/>
                </a:cubicBezTo>
                <a:cubicBezTo>
                  <a:pt x="2762079" y="1111374"/>
                  <a:pt x="2762262" y="1094631"/>
                  <a:pt x="2761896" y="1080492"/>
                </a:cubicBezTo>
                <a:cubicBezTo>
                  <a:pt x="2761530" y="1066353"/>
                  <a:pt x="2760602" y="1059284"/>
                  <a:pt x="2759114" y="1059284"/>
                </a:cubicBezTo>
                <a:cubicBezTo>
                  <a:pt x="2756881" y="1059284"/>
                  <a:pt x="2750742" y="1064307"/>
                  <a:pt x="2740697" y="1074353"/>
                </a:cubicBezTo>
                <a:cubicBezTo>
                  <a:pt x="2730650" y="1084399"/>
                  <a:pt x="2719116" y="1097049"/>
                  <a:pt x="2706094" y="1112304"/>
                </a:cubicBezTo>
                <a:cubicBezTo>
                  <a:pt x="2693071" y="1127559"/>
                  <a:pt x="2679863" y="1143744"/>
                  <a:pt x="2666468" y="1160859"/>
                </a:cubicBezTo>
                <a:cubicBezTo>
                  <a:pt x="2653074" y="1177974"/>
                  <a:pt x="2641540" y="1193601"/>
                  <a:pt x="2631866" y="1207740"/>
                </a:cubicBezTo>
                <a:cubicBezTo>
                  <a:pt x="2626657" y="1215926"/>
                  <a:pt x="2620518" y="1225972"/>
                  <a:pt x="2613448" y="1237878"/>
                </a:cubicBezTo>
                <a:cubicBezTo>
                  <a:pt x="2606379" y="1249784"/>
                  <a:pt x="2599124" y="1262434"/>
                  <a:pt x="2591682" y="1275829"/>
                </a:cubicBezTo>
                <a:cubicBezTo>
                  <a:pt x="2584241" y="1289224"/>
                  <a:pt x="2576800" y="1302618"/>
                  <a:pt x="2569358" y="1316013"/>
                </a:cubicBezTo>
                <a:cubicBezTo>
                  <a:pt x="2561916" y="1329407"/>
                  <a:pt x="2555219" y="1342057"/>
                  <a:pt x="2549266" y="1353964"/>
                </a:cubicBezTo>
                <a:cubicBezTo>
                  <a:pt x="2537360" y="1377776"/>
                  <a:pt x="2525826" y="1399728"/>
                  <a:pt x="2514664" y="1419820"/>
                </a:cubicBezTo>
                <a:cubicBezTo>
                  <a:pt x="2503501" y="1439912"/>
                  <a:pt x="2496060" y="1451818"/>
                  <a:pt x="2492340" y="1455539"/>
                </a:cubicBezTo>
                <a:cubicBezTo>
                  <a:pt x="2482665" y="1465957"/>
                  <a:pt x="2471503" y="1471166"/>
                  <a:pt x="2458853" y="1471166"/>
                </a:cubicBezTo>
                <a:cubicBezTo>
                  <a:pt x="2446203" y="1471166"/>
                  <a:pt x="2434668" y="1465957"/>
                  <a:pt x="2424251" y="1455539"/>
                </a:cubicBezTo>
                <a:cubicBezTo>
                  <a:pt x="2418298" y="1450330"/>
                  <a:pt x="2413833" y="1443633"/>
                  <a:pt x="2410856" y="1435447"/>
                </a:cubicBezTo>
                <a:cubicBezTo>
                  <a:pt x="2407879" y="1427262"/>
                  <a:pt x="2405647" y="1416844"/>
                  <a:pt x="2404159" y="1404193"/>
                </a:cubicBezTo>
                <a:cubicBezTo>
                  <a:pt x="2402671" y="1391543"/>
                  <a:pt x="2402298" y="1375916"/>
                  <a:pt x="2403043" y="1357312"/>
                </a:cubicBezTo>
                <a:lnTo>
                  <a:pt x="2403528" y="1348411"/>
                </a:lnTo>
                <a:lnTo>
                  <a:pt x="2344851" y="1382427"/>
                </a:lnTo>
                <a:cubicBezTo>
                  <a:pt x="2315829" y="1397682"/>
                  <a:pt x="2285878" y="1412379"/>
                  <a:pt x="2254996" y="1426517"/>
                </a:cubicBezTo>
                <a:cubicBezTo>
                  <a:pt x="2224114" y="1440656"/>
                  <a:pt x="2196767" y="1451446"/>
                  <a:pt x="2172955" y="1458888"/>
                </a:cubicBezTo>
                <a:cubicBezTo>
                  <a:pt x="2155839" y="1464097"/>
                  <a:pt x="2141143" y="1468003"/>
                  <a:pt x="2128864" y="1470608"/>
                </a:cubicBezTo>
                <a:cubicBezTo>
                  <a:pt x="2116586" y="1473212"/>
                  <a:pt x="2105424" y="1474515"/>
                  <a:pt x="2095378" y="1474515"/>
                </a:cubicBezTo>
                <a:cubicBezTo>
                  <a:pt x="2085332" y="1474515"/>
                  <a:pt x="2076030" y="1473398"/>
                  <a:pt x="2067472" y="1471166"/>
                </a:cubicBezTo>
                <a:cubicBezTo>
                  <a:pt x="2058915" y="1468933"/>
                  <a:pt x="2049799" y="1465585"/>
                  <a:pt x="2040125" y="1461120"/>
                </a:cubicBezTo>
                <a:cubicBezTo>
                  <a:pt x="2002174" y="1443261"/>
                  <a:pt x="1975013" y="1404937"/>
                  <a:pt x="1958642" y="1346150"/>
                </a:cubicBezTo>
                <a:cubicBezTo>
                  <a:pt x="1954921" y="1333500"/>
                  <a:pt x="1951200" y="1321036"/>
                  <a:pt x="1947480" y="1308757"/>
                </a:cubicBezTo>
                <a:cubicBezTo>
                  <a:pt x="1943759" y="1296479"/>
                  <a:pt x="1941155" y="1288107"/>
                  <a:pt x="1939666" y="1283642"/>
                </a:cubicBezTo>
                <a:cubicBezTo>
                  <a:pt x="1938178" y="1276945"/>
                  <a:pt x="1935015" y="1275643"/>
                  <a:pt x="1930179" y="1279736"/>
                </a:cubicBezTo>
                <a:cubicBezTo>
                  <a:pt x="1925341" y="1283828"/>
                  <a:pt x="1913621" y="1297409"/>
                  <a:pt x="1895018" y="1320477"/>
                </a:cubicBezTo>
                <a:cubicBezTo>
                  <a:pt x="1836975" y="1395636"/>
                  <a:pt x="1788420" y="1445493"/>
                  <a:pt x="1749353" y="1470050"/>
                </a:cubicBezTo>
                <a:cubicBezTo>
                  <a:pt x="1710285" y="1494606"/>
                  <a:pt x="1677357" y="1496467"/>
                  <a:pt x="1650568" y="1475631"/>
                </a:cubicBezTo>
                <a:cubicBezTo>
                  <a:pt x="1624523" y="1454795"/>
                  <a:pt x="1612245" y="1424285"/>
                  <a:pt x="1613733" y="1384101"/>
                </a:cubicBezTo>
                <a:lnTo>
                  <a:pt x="1613924" y="1382437"/>
                </a:lnTo>
                <a:lnTo>
                  <a:pt x="1602273" y="1390799"/>
                </a:lnTo>
                <a:cubicBezTo>
                  <a:pt x="1530835" y="1438424"/>
                  <a:pt x="1471676" y="1457213"/>
                  <a:pt x="1424796" y="1447167"/>
                </a:cubicBezTo>
                <a:cubicBezTo>
                  <a:pt x="1377915" y="1437121"/>
                  <a:pt x="1339591" y="1397496"/>
                  <a:pt x="1309826" y="1328291"/>
                </a:cubicBezTo>
                <a:cubicBezTo>
                  <a:pt x="1306105" y="1318617"/>
                  <a:pt x="1302198" y="1310432"/>
                  <a:pt x="1298106" y="1303734"/>
                </a:cubicBezTo>
                <a:cubicBezTo>
                  <a:pt x="1294013" y="1297037"/>
                  <a:pt x="1291222" y="1293316"/>
                  <a:pt x="1289734" y="1292572"/>
                </a:cubicBezTo>
                <a:cubicBezTo>
                  <a:pt x="1284525" y="1291084"/>
                  <a:pt x="1276340" y="1296851"/>
                  <a:pt x="1265177" y="1309873"/>
                </a:cubicBezTo>
                <a:cubicBezTo>
                  <a:pt x="1254015" y="1322896"/>
                  <a:pt x="1241923" y="1340011"/>
                  <a:pt x="1228900" y="1361219"/>
                </a:cubicBezTo>
                <a:cubicBezTo>
                  <a:pt x="1215878" y="1382427"/>
                  <a:pt x="1202670" y="1405868"/>
                  <a:pt x="1189275" y="1431540"/>
                </a:cubicBezTo>
                <a:cubicBezTo>
                  <a:pt x="1175881" y="1457213"/>
                  <a:pt x="1164160" y="1481770"/>
                  <a:pt x="1154114" y="1505210"/>
                </a:cubicBezTo>
                <a:cubicBezTo>
                  <a:pt x="1144069" y="1528651"/>
                  <a:pt x="1136441" y="1549115"/>
                  <a:pt x="1131232" y="1566602"/>
                </a:cubicBezTo>
                <a:cubicBezTo>
                  <a:pt x="1126023" y="1584089"/>
                  <a:pt x="1125279" y="1595065"/>
                  <a:pt x="1129000" y="1599530"/>
                </a:cubicBezTo>
                <a:cubicBezTo>
                  <a:pt x="1135697" y="1607716"/>
                  <a:pt x="1137185" y="1617948"/>
                  <a:pt x="1133465" y="1630226"/>
                </a:cubicBezTo>
                <a:cubicBezTo>
                  <a:pt x="1129744" y="1642504"/>
                  <a:pt x="1121558" y="1652736"/>
                  <a:pt x="1108908" y="1660922"/>
                </a:cubicBezTo>
                <a:cubicBezTo>
                  <a:pt x="1096257" y="1669107"/>
                  <a:pt x="1087142" y="1673758"/>
                  <a:pt x="1081561" y="1674874"/>
                </a:cubicBezTo>
                <a:cubicBezTo>
                  <a:pt x="1075979" y="1675991"/>
                  <a:pt x="1068724" y="1673944"/>
                  <a:pt x="1059795" y="1668735"/>
                </a:cubicBezTo>
                <a:cubicBezTo>
                  <a:pt x="1055330" y="1666503"/>
                  <a:pt x="1050679" y="1661294"/>
                  <a:pt x="1045842" y="1653108"/>
                </a:cubicBezTo>
                <a:cubicBezTo>
                  <a:pt x="1041005" y="1644923"/>
                  <a:pt x="1036168" y="1635063"/>
                  <a:pt x="1031331" y="1623529"/>
                </a:cubicBezTo>
                <a:cubicBezTo>
                  <a:pt x="1026494" y="1611995"/>
                  <a:pt x="1022029" y="1599530"/>
                  <a:pt x="1017937" y="1586136"/>
                </a:cubicBezTo>
                <a:cubicBezTo>
                  <a:pt x="1013844" y="1572741"/>
                  <a:pt x="1010681" y="1559347"/>
                  <a:pt x="1008449" y="1545952"/>
                </a:cubicBezTo>
                <a:cubicBezTo>
                  <a:pt x="1004728" y="1525116"/>
                  <a:pt x="1002682" y="1497025"/>
                  <a:pt x="1002310" y="1461678"/>
                </a:cubicBezTo>
                <a:cubicBezTo>
                  <a:pt x="1001938" y="1426331"/>
                  <a:pt x="1003240" y="1386520"/>
                  <a:pt x="1006216" y="1342244"/>
                </a:cubicBezTo>
                <a:cubicBezTo>
                  <a:pt x="1009193" y="1297967"/>
                  <a:pt x="1013286" y="1250714"/>
                  <a:pt x="1018495" y="1200485"/>
                </a:cubicBezTo>
                <a:cubicBezTo>
                  <a:pt x="1023704" y="1150255"/>
                  <a:pt x="1030029" y="1099282"/>
                  <a:pt x="1037470" y="1047564"/>
                </a:cubicBezTo>
                <a:cubicBezTo>
                  <a:pt x="1044912" y="995846"/>
                  <a:pt x="1053097" y="945245"/>
                  <a:pt x="1062027" y="895759"/>
                </a:cubicBezTo>
                <a:cubicBezTo>
                  <a:pt x="1070957" y="846274"/>
                  <a:pt x="1080630" y="800323"/>
                  <a:pt x="1091048" y="757907"/>
                </a:cubicBezTo>
                <a:cubicBezTo>
                  <a:pt x="1097001" y="734095"/>
                  <a:pt x="1102397" y="714561"/>
                  <a:pt x="1107233" y="699306"/>
                </a:cubicBezTo>
                <a:cubicBezTo>
                  <a:pt x="1112070" y="684051"/>
                  <a:pt x="1116721" y="671959"/>
                  <a:pt x="1121186" y="663029"/>
                </a:cubicBezTo>
                <a:cubicBezTo>
                  <a:pt x="1125651" y="654100"/>
                  <a:pt x="1130302" y="647960"/>
                  <a:pt x="1135139" y="644612"/>
                </a:cubicBezTo>
                <a:cubicBezTo>
                  <a:pt x="1139976" y="641263"/>
                  <a:pt x="1145371" y="639589"/>
                  <a:pt x="1151324" y="639589"/>
                </a:cubicBezTo>
                <a:close/>
                <a:moveTo>
                  <a:pt x="1061022" y="0"/>
                </a:moveTo>
                <a:cubicBezTo>
                  <a:pt x="1071812" y="0"/>
                  <a:pt x="1082416" y="6697"/>
                  <a:pt x="1092834" y="20092"/>
                </a:cubicBezTo>
                <a:lnTo>
                  <a:pt x="1106229" y="39067"/>
                </a:lnTo>
                <a:lnTo>
                  <a:pt x="1085021" y="116086"/>
                </a:lnTo>
                <a:cubicBezTo>
                  <a:pt x="1079068" y="137666"/>
                  <a:pt x="1074045" y="156084"/>
                  <a:pt x="1069952" y="171338"/>
                </a:cubicBezTo>
                <a:cubicBezTo>
                  <a:pt x="1065859" y="186593"/>
                  <a:pt x="1064557" y="194593"/>
                  <a:pt x="1066045" y="195337"/>
                </a:cubicBezTo>
                <a:cubicBezTo>
                  <a:pt x="1066789" y="196081"/>
                  <a:pt x="1073859" y="195523"/>
                  <a:pt x="1087253" y="193663"/>
                </a:cubicBezTo>
                <a:cubicBezTo>
                  <a:pt x="1100648" y="191802"/>
                  <a:pt x="1116647" y="189012"/>
                  <a:pt x="1135250" y="185291"/>
                </a:cubicBezTo>
                <a:cubicBezTo>
                  <a:pt x="1180643" y="176361"/>
                  <a:pt x="1229942" y="168362"/>
                  <a:pt x="1283148" y="161293"/>
                </a:cubicBezTo>
                <a:cubicBezTo>
                  <a:pt x="1336354" y="154223"/>
                  <a:pt x="1389374" y="148456"/>
                  <a:pt x="1442208" y="143991"/>
                </a:cubicBezTo>
                <a:cubicBezTo>
                  <a:pt x="1495042" y="139526"/>
                  <a:pt x="1545830" y="136364"/>
                  <a:pt x="1594571" y="134503"/>
                </a:cubicBezTo>
                <a:cubicBezTo>
                  <a:pt x="1643312" y="132643"/>
                  <a:pt x="1686286" y="132829"/>
                  <a:pt x="1723494" y="135061"/>
                </a:cubicBezTo>
                <a:cubicBezTo>
                  <a:pt x="1777072" y="137294"/>
                  <a:pt x="1824697" y="141201"/>
                  <a:pt x="1866369" y="146782"/>
                </a:cubicBezTo>
                <a:cubicBezTo>
                  <a:pt x="1908040" y="152363"/>
                  <a:pt x="1945247" y="159804"/>
                  <a:pt x="1977990" y="169106"/>
                </a:cubicBezTo>
                <a:cubicBezTo>
                  <a:pt x="2010732" y="178408"/>
                  <a:pt x="2039195" y="189756"/>
                  <a:pt x="2063380" y="203150"/>
                </a:cubicBezTo>
                <a:cubicBezTo>
                  <a:pt x="2087564" y="216545"/>
                  <a:pt x="2108586" y="232172"/>
                  <a:pt x="2126446" y="250031"/>
                </a:cubicBezTo>
                <a:cubicBezTo>
                  <a:pt x="2156211" y="280541"/>
                  <a:pt x="2171838" y="316446"/>
                  <a:pt x="2173326" y="357746"/>
                </a:cubicBezTo>
                <a:cubicBezTo>
                  <a:pt x="2174814" y="399045"/>
                  <a:pt x="2161792" y="441647"/>
                  <a:pt x="2134259" y="485552"/>
                </a:cubicBezTo>
                <a:cubicBezTo>
                  <a:pt x="2125329" y="499690"/>
                  <a:pt x="2118446" y="508434"/>
                  <a:pt x="2113609" y="511783"/>
                </a:cubicBezTo>
                <a:cubicBezTo>
                  <a:pt x="2108772" y="515131"/>
                  <a:pt x="2101517" y="516806"/>
                  <a:pt x="2091843" y="516806"/>
                </a:cubicBezTo>
                <a:cubicBezTo>
                  <a:pt x="2079192" y="516806"/>
                  <a:pt x="2068588" y="513085"/>
                  <a:pt x="2060031" y="505644"/>
                </a:cubicBezTo>
                <a:cubicBezTo>
                  <a:pt x="2051473" y="498202"/>
                  <a:pt x="2047195" y="489273"/>
                  <a:pt x="2047195" y="478855"/>
                </a:cubicBezTo>
                <a:cubicBezTo>
                  <a:pt x="2047195" y="475134"/>
                  <a:pt x="2049055" y="467878"/>
                  <a:pt x="2052776" y="457088"/>
                </a:cubicBezTo>
                <a:cubicBezTo>
                  <a:pt x="2056496" y="446298"/>
                  <a:pt x="2061333" y="434950"/>
                  <a:pt x="2067286" y="423044"/>
                </a:cubicBezTo>
                <a:cubicBezTo>
                  <a:pt x="2073239" y="410394"/>
                  <a:pt x="2078076" y="397743"/>
                  <a:pt x="2081797" y="385093"/>
                </a:cubicBezTo>
                <a:cubicBezTo>
                  <a:pt x="2085518" y="372442"/>
                  <a:pt x="2087378" y="362396"/>
                  <a:pt x="2087378" y="354955"/>
                </a:cubicBezTo>
                <a:cubicBezTo>
                  <a:pt x="2087378" y="334863"/>
                  <a:pt x="2077704" y="316260"/>
                  <a:pt x="2058357" y="299145"/>
                </a:cubicBezTo>
                <a:cubicBezTo>
                  <a:pt x="2039009" y="282029"/>
                  <a:pt x="2011476" y="267519"/>
                  <a:pt x="1975757" y="255612"/>
                </a:cubicBezTo>
                <a:cubicBezTo>
                  <a:pt x="1933341" y="241474"/>
                  <a:pt x="1879019" y="231614"/>
                  <a:pt x="1812790" y="226033"/>
                </a:cubicBezTo>
                <a:cubicBezTo>
                  <a:pt x="1746562" y="220452"/>
                  <a:pt x="1674380" y="218591"/>
                  <a:pt x="1596245" y="220452"/>
                </a:cubicBezTo>
                <a:cubicBezTo>
                  <a:pt x="1518111" y="222312"/>
                  <a:pt x="1436627" y="228265"/>
                  <a:pt x="1351795" y="238311"/>
                </a:cubicBezTo>
                <a:cubicBezTo>
                  <a:pt x="1266963" y="248357"/>
                  <a:pt x="1184736" y="261938"/>
                  <a:pt x="1105113" y="279053"/>
                </a:cubicBezTo>
                <a:cubicBezTo>
                  <a:pt x="1088742" y="282774"/>
                  <a:pt x="1075905" y="285750"/>
                  <a:pt x="1066603" y="287982"/>
                </a:cubicBezTo>
                <a:cubicBezTo>
                  <a:pt x="1057302" y="290215"/>
                  <a:pt x="1050046" y="292447"/>
                  <a:pt x="1044837" y="294680"/>
                </a:cubicBezTo>
                <a:cubicBezTo>
                  <a:pt x="1039628" y="296912"/>
                  <a:pt x="1035908" y="299517"/>
                  <a:pt x="1033675" y="302493"/>
                </a:cubicBezTo>
                <a:cubicBezTo>
                  <a:pt x="1031443" y="305470"/>
                  <a:pt x="1029210" y="309190"/>
                  <a:pt x="1026978" y="313655"/>
                </a:cubicBezTo>
                <a:cubicBezTo>
                  <a:pt x="1024746" y="318864"/>
                  <a:pt x="1021025" y="330585"/>
                  <a:pt x="1015816" y="348816"/>
                </a:cubicBezTo>
                <a:cubicBezTo>
                  <a:pt x="1010607" y="367047"/>
                  <a:pt x="1004281" y="389372"/>
                  <a:pt x="996840" y="415789"/>
                </a:cubicBezTo>
                <a:cubicBezTo>
                  <a:pt x="989399" y="442206"/>
                  <a:pt x="981213" y="471785"/>
                  <a:pt x="972284" y="504527"/>
                </a:cubicBezTo>
                <a:cubicBezTo>
                  <a:pt x="963354" y="537270"/>
                  <a:pt x="954238" y="570570"/>
                  <a:pt x="944936" y="604428"/>
                </a:cubicBezTo>
                <a:cubicBezTo>
                  <a:pt x="935635" y="638287"/>
                  <a:pt x="926705" y="671773"/>
                  <a:pt x="918147" y="704887"/>
                </a:cubicBezTo>
                <a:cubicBezTo>
                  <a:pt x="909590" y="738001"/>
                  <a:pt x="901962" y="768325"/>
                  <a:pt x="895265" y="795858"/>
                </a:cubicBezTo>
                <a:cubicBezTo>
                  <a:pt x="880382" y="853901"/>
                  <a:pt x="865871" y="913991"/>
                  <a:pt x="851733" y="976126"/>
                </a:cubicBezTo>
                <a:cubicBezTo>
                  <a:pt x="837594" y="1038262"/>
                  <a:pt x="824014" y="1100026"/>
                  <a:pt x="810991" y="1161417"/>
                </a:cubicBezTo>
                <a:cubicBezTo>
                  <a:pt x="797969" y="1222809"/>
                  <a:pt x="785876" y="1282526"/>
                  <a:pt x="774714" y="1340569"/>
                </a:cubicBezTo>
                <a:cubicBezTo>
                  <a:pt x="763552" y="1398612"/>
                  <a:pt x="753692" y="1452562"/>
                  <a:pt x="745135" y="1502420"/>
                </a:cubicBezTo>
                <a:cubicBezTo>
                  <a:pt x="736577" y="1552277"/>
                  <a:pt x="729694" y="1596926"/>
                  <a:pt x="724485" y="1636365"/>
                </a:cubicBezTo>
                <a:cubicBezTo>
                  <a:pt x="719276" y="1675805"/>
                  <a:pt x="715927" y="1707431"/>
                  <a:pt x="714439" y="1731243"/>
                </a:cubicBezTo>
                <a:cubicBezTo>
                  <a:pt x="712951" y="1750591"/>
                  <a:pt x="711276" y="1768264"/>
                  <a:pt x="709416" y="1784263"/>
                </a:cubicBezTo>
                <a:cubicBezTo>
                  <a:pt x="707556" y="1800262"/>
                  <a:pt x="705881" y="1810122"/>
                  <a:pt x="704393" y="1813843"/>
                </a:cubicBezTo>
                <a:cubicBezTo>
                  <a:pt x="702161" y="1818307"/>
                  <a:pt x="698440" y="1821470"/>
                  <a:pt x="693231" y="1823330"/>
                </a:cubicBezTo>
                <a:cubicBezTo>
                  <a:pt x="688022" y="1825191"/>
                  <a:pt x="682255" y="1826121"/>
                  <a:pt x="675930" y="1826121"/>
                </a:cubicBezTo>
                <a:cubicBezTo>
                  <a:pt x="669604" y="1826121"/>
                  <a:pt x="663279" y="1825005"/>
                  <a:pt x="656954" y="1822772"/>
                </a:cubicBezTo>
                <a:cubicBezTo>
                  <a:pt x="650629" y="1820540"/>
                  <a:pt x="645606" y="1817191"/>
                  <a:pt x="641885" y="1812726"/>
                </a:cubicBezTo>
                <a:cubicBezTo>
                  <a:pt x="626258" y="1794867"/>
                  <a:pt x="622910" y="1745754"/>
                  <a:pt x="631839" y="1665387"/>
                </a:cubicBezTo>
                <a:cubicBezTo>
                  <a:pt x="637792" y="1616273"/>
                  <a:pt x="647094" y="1554696"/>
                  <a:pt x="659745" y="1480654"/>
                </a:cubicBezTo>
                <a:cubicBezTo>
                  <a:pt x="672395" y="1406612"/>
                  <a:pt x="687464" y="1326989"/>
                  <a:pt x="704951" y="1241785"/>
                </a:cubicBezTo>
                <a:cubicBezTo>
                  <a:pt x="722438" y="1156580"/>
                  <a:pt x="741228" y="1068958"/>
                  <a:pt x="761320" y="978917"/>
                </a:cubicBezTo>
                <a:cubicBezTo>
                  <a:pt x="781411" y="888876"/>
                  <a:pt x="801875" y="803672"/>
                  <a:pt x="822711" y="723305"/>
                </a:cubicBezTo>
                <a:cubicBezTo>
                  <a:pt x="830897" y="691307"/>
                  <a:pt x="840571" y="654100"/>
                  <a:pt x="851733" y="611684"/>
                </a:cubicBezTo>
                <a:cubicBezTo>
                  <a:pt x="862895" y="569268"/>
                  <a:pt x="873871" y="528340"/>
                  <a:pt x="884661" y="488900"/>
                </a:cubicBezTo>
                <a:cubicBezTo>
                  <a:pt x="895451" y="449461"/>
                  <a:pt x="904939" y="415230"/>
                  <a:pt x="913124" y="386209"/>
                </a:cubicBezTo>
                <a:cubicBezTo>
                  <a:pt x="921310" y="357188"/>
                  <a:pt x="926519" y="339700"/>
                  <a:pt x="928751" y="333747"/>
                </a:cubicBezTo>
                <a:cubicBezTo>
                  <a:pt x="930240" y="330026"/>
                  <a:pt x="929867" y="327608"/>
                  <a:pt x="927635" y="326492"/>
                </a:cubicBezTo>
                <a:cubicBezTo>
                  <a:pt x="925403" y="325376"/>
                  <a:pt x="920008" y="325562"/>
                  <a:pt x="911450" y="327050"/>
                </a:cubicBezTo>
                <a:cubicBezTo>
                  <a:pt x="902892" y="328538"/>
                  <a:pt x="890242" y="331887"/>
                  <a:pt x="873499" y="337096"/>
                </a:cubicBezTo>
                <a:cubicBezTo>
                  <a:pt x="856756" y="342305"/>
                  <a:pt x="834618" y="349374"/>
                  <a:pt x="807084" y="358304"/>
                </a:cubicBezTo>
                <a:cubicBezTo>
                  <a:pt x="764668" y="371698"/>
                  <a:pt x="721322" y="386767"/>
                  <a:pt x="677046" y="403510"/>
                </a:cubicBezTo>
                <a:cubicBezTo>
                  <a:pt x="632769" y="420254"/>
                  <a:pt x="589609" y="437183"/>
                  <a:pt x="547565" y="454298"/>
                </a:cubicBezTo>
                <a:cubicBezTo>
                  <a:pt x="505521" y="471413"/>
                  <a:pt x="465710" y="488528"/>
                  <a:pt x="428131" y="505644"/>
                </a:cubicBezTo>
                <a:cubicBezTo>
                  <a:pt x="390552" y="522759"/>
                  <a:pt x="357251" y="539130"/>
                  <a:pt x="328230" y="554757"/>
                </a:cubicBezTo>
                <a:cubicBezTo>
                  <a:pt x="304417" y="567407"/>
                  <a:pt x="280977" y="580430"/>
                  <a:pt x="257909" y="593824"/>
                </a:cubicBezTo>
                <a:cubicBezTo>
                  <a:pt x="234840" y="607219"/>
                  <a:pt x="214376" y="619497"/>
                  <a:pt x="196517" y="630659"/>
                </a:cubicBezTo>
                <a:cubicBezTo>
                  <a:pt x="178658" y="641821"/>
                  <a:pt x="164333" y="651123"/>
                  <a:pt x="153543" y="658564"/>
                </a:cubicBezTo>
                <a:cubicBezTo>
                  <a:pt x="142753" y="666006"/>
                  <a:pt x="137730" y="670099"/>
                  <a:pt x="138474" y="670843"/>
                </a:cubicBezTo>
                <a:cubicBezTo>
                  <a:pt x="142939" y="678284"/>
                  <a:pt x="142195" y="687214"/>
                  <a:pt x="136242" y="697632"/>
                </a:cubicBezTo>
                <a:cubicBezTo>
                  <a:pt x="130288" y="708050"/>
                  <a:pt x="121359" y="716235"/>
                  <a:pt x="109453" y="722188"/>
                </a:cubicBezTo>
                <a:cubicBezTo>
                  <a:pt x="81175" y="735583"/>
                  <a:pt x="57735" y="741164"/>
                  <a:pt x="39131" y="738932"/>
                </a:cubicBezTo>
                <a:cubicBezTo>
                  <a:pt x="20528" y="736699"/>
                  <a:pt x="8250" y="727025"/>
                  <a:pt x="2296" y="709910"/>
                </a:cubicBezTo>
                <a:cubicBezTo>
                  <a:pt x="-2168" y="697260"/>
                  <a:pt x="-122" y="684051"/>
                  <a:pt x="8435" y="670285"/>
                </a:cubicBezTo>
                <a:cubicBezTo>
                  <a:pt x="16993" y="656518"/>
                  <a:pt x="33922" y="639589"/>
                  <a:pt x="59223" y="619497"/>
                </a:cubicBezTo>
                <a:cubicBezTo>
                  <a:pt x="101639" y="586011"/>
                  <a:pt x="154101" y="551594"/>
                  <a:pt x="216609" y="516248"/>
                </a:cubicBezTo>
                <a:cubicBezTo>
                  <a:pt x="279117" y="480901"/>
                  <a:pt x="347950" y="446298"/>
                  <a:pt x="423108" y="412440"/>
                </a:cubicBezTo>
                <a:cubicBezTo>
                  <a:pt x="498266" y="378582"/>
                  <a:pt x="577331" y="346584"/>
                  <a:pt x="660303" y="316446"/>
                </a:cubicBezTo>
                <a:cubicBezTo>
                  <a:pt x="743274" y="286308"/>
                  <a:pt x="826060" y="260077"/>
                  <a:pt x="908659" y="237753"/>
                </a:cubicBezTo>
                <a:lnTo>
                  <a:pt x="962238" y="223242"/>
                </a:lnTo>
                <a:lnTo>
                  <a:pt x="977865" y="176361"/>
                </a:lnTo>
                <a:cubicBezTo>
                  <a:pt x="981585" y="162967"/>
                  <a:pt x="984934" y="149572"/>
                  <a:pt x="987910" y="136178"/>
                </a:cubicBezTo>
                <a:cubicBezTo>
                  <a:pt x="990887" y="122783"/>
                  <a:pt x="992375" y="113109"/>
                  <a:pt x="992375" y="107156"/>
                </a:cubicBezTo>
                <a:cubicBezTo>
                  <a:pt x="990143" y="84088"/>
                  <a:pt x="1002421" y="55066"/>
                  <a:pt x="1029210" y="20092"/>
                </a:cubicBezTo>
                <a:cubicBezTo>
                  <a:pt x="1039628" y="6697"/>
                  <a:pt x="1050232" y="0"/>
                  <a:pt x="10610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8000" dirty="0">
              <a:solidFill>
                <a:schemeClr val="bg1"/>
              </a:solidFill>
              <a:latin typeface="De Orleans" panose="020006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80DA7-2216-054B-8172-9B9D37127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"/>
          <a:stretch/>
        </p:blipFill>
        <p:spPr>
          <a:xfrm>
            <a:off x="6733215" y="3290304"/>
            <a:ext cx="5492806" cy="3592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7DD94B-1928-5941-A546-95CEC7112E42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39779A1-E67F-444B-BBCB-0E5A3117C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72" b="13276"/>
          <a:stretch/>
        </p:blipFill>
        <p:spPr>
          <a:xfrm>
            <a:off x="9874426" y="5641975"/>
            <a:ext cx="2237334" cy="9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D7367E-BC6D-F34B-AB8E-45CBE24CF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70"/>
          <a:stretch/>
        </p:blipFill>
        <p:spPr>
          <a:xfrm>
            <a:off x="3431688" y="-3"/>
            <a:ext cx="8774599" cy="7026059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A13A570-F80D-D24A-AD8D-504C86F649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469" y="1830018"/>
            <a:ext cx="3577731" cy="27829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A99E09-D942-2F42-B8DC-0645DB2CA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469" y="2237013"/>
            <a:ext cx="5406531" cy="14694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marL="285750" marR="0" lvl="0" indent="-28575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00" b="0" i="0" u="none" strike="noStrike" kern="1200" cap="none" normalizeH="0" baseline="0" noProof="0" dirty="0">
                <a:ln>
                  <a:noFill/>
                </a:ln>
                <a:solidFill>
                  <a:srgbClr val="7B868C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(slide #) Slide name goes here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9E193C4-C7D1-954C-958A-4253A56884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469" y="3930946"/>
            <a:ext cx="3577731" cy="27829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17DB84B-59D0-0940-AE95-CE75B36FBB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69" y="4337940"/>
            <a:ext cx="5406531" cy="152945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marL="285750" marR="0" lvl="0" indent="-28575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00" b="0" i="0" u="none" strike="noStrike" kern="1200" cap="none" normalizeH="0" baseline="0" noProof="0" dirty="0">
                <a:ln>
                  <a:noFill/>
                </a:ln>
                <a:solidFill>
                  <a:srgbClr val="7B868C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(slide #) Slide name goes here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6F60E-63E2-0A46-96D6-064B92A09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Table of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373ADE-6C9B-4948-BD72-212FACFA1C24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79A182C-9B54-4B45-B1D0-3980839714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7BD271-A644-4C43-9E6F-3CE2B3BD7B46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44ECF87E-9950-8B4B-8A51-6E4EF496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729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ng Ar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1E10B2B-AD07-FD4D-BD24-5082C4F2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499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FF30AB-006B-124A-9444-B66D03116E9C}"/>
              </a:ext>
            </a:extLst>
          </p:cNvPr>
          <p:cNvSpPr txBox="1"/>
          <p:nvPr/>
        </p:nvSpPr>
        <p:spPr>
          <a:xfrm>
            <a:off x="685800" y="1828800"/>
            <a:ext cx="4061124" cy="1385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496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 dirty="0">
                <a:ln>
                  <a:noFill/>
                </a:ln>
                <a:solidFill>
                  <a:srgbClr val="FD9F1A"/>
                </a:solidFill>
                <a:effectLst/>
                <a:uLnTx/>
                <a:uFillTx/>
                <a:latin typeface="Montserrat" pitchFamily="2" charset="77"/>
                <a:ea typeface="Arial" charset="0"/>
                <a:cs typeface="Arial" panose="020B0604020202020204" pitchFamily="34" charset="0"/>
              </a:rPr>
              <a:t>OUR VISION</a:t>
            </a:r>
          </a:p>
          <a:p>
            <a:pPr marL="0" marR="0" lvl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Ardent Mills is the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TRUSTED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partner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in nurturing our customers, consumers,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and communities through innovative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and nutritious grain-based solutions.</a:t>
            </a:r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B20501-C822-2A4D-9D39-7E0CB9FF31D0}"/>
              </a:ext>
            </a:extLst>
          </p:cNvPr>
          <p:cNvSpPr txBox="1"/>
          <p:nvPr/>
        </p:nvSpPr>
        <p:spPr>
          <a:xfrm>
            <a:off x="685800" y="3405159"/>
            <a:ext cx="4038600" cy="938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4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 dirty="0">
                <a:ln>
                  <a:noFill/>
                </a:ln>
                <a:solidFill>
                  <a:srgbClr val="FD9F1A"/>
                </a:solidFill>
                <a:effectLst/>
                <a:uLnTx/>
                <a:uFillTx/>
                <a:latin typeface="Montserrat" pitchFamily="2" charset="77"/>
                <a:ea typeface="Arial" charset="0"/>
                <a:cs typeface="Arial" panose="020B0604020202020204" pitchFamily="34" charset="0"/>
              </a:rPr>
              <a:t>OUR MISSION</a:t>
            </a:r>
          </a:p>
          <a:p>
            <a:pPr marL="0" marR="0" lvl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Enhancing the Quality of Life and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Standard of Health.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7E68EE-5855-184E-82F3-134C206E45C9}"/>
              </a:ext>
            </a:extLst>
          </p:cNvPr>
          <p:cNvSpPr txBox="1"/>
          <p:nvPr/>
        </p:nvSpPr>
        <p:spPr>
          <a:xfrm>
            <a:off x="5196444" y="2862992"/>
            <a:ext cx="6309756" cy="202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2880" lvl="0" indent="-182880" defTabSz="9132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Working to earn </a:t>
            </a:r>
            <a:r>
              <a:rPr lang="en-US" sz="12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TRUST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every day, always operating </a:t>
            </a:r>
            <a:b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with reliability and integrity.</a:t>
            </a:r>
          </a:p>
          <a:p>
            <a:pPr marL="182880" lvl="0" indent="-182880" defTabSz="9132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SERVING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others with understanding, respect, and care.</a:t>
            </a:r>
          </a:p>
          <a:p>
            <a:pPr marL="182880" lvl="0" indent="-182880" defTabSz="9132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Operating with </a:t>
            </a:r>
            <a:r>
              <a:rPr lang="en-US" sz="12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SIMPLICITY</a:t>
            </a:r>
            <a:r>
              <a:rPr lang="en-US" sz="12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clarity, and transparency, </a:t>
            </a:r>
            <a:b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removing barriers and letting people do what they do best.</a:t>
            </a:r>
          </a:p>
          <a:p>
            <a:pPr marL="182880" lvl="0" indent="-182880" defTabSz="9132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Ensuring the </a:t>
            </a:r>
            <a:r>
              <a:rPr lang="en-US" sz="12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SAFETY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of our products and people; doing what’s </a:t>
            </a:r>
            <a:b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best to create the safest environment now and for the future.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3CE7F8-6EBC-3D4C-985A-FB3B81A607C1}"/>
              </a:ext>
            </a:extLst>
          </p:cNvPr>
          <p:cNvSpPr txBox="1"/>
          <p:nvPr/>
        </p:nvSpPr>
        <p:spPr>
          <a:xfrm>
            <a:off x="5196442" y="1828800"/>
            <a:ext cx="6309755" cy="968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4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 dirty="0">
                <a:ln>
                  <a:noFill/>
                </a:ln>
                <a:solidFill>
                  <a:srgbClr val="FD9F1A"/>
                </a:solidFill>
                <a:effectLst/>
                <a:uLnTx/>
                <a:uFillTx/>
                <a:latin typeface="Montserrat" pitchFamily="2" charset="77"/>
                <a:ea typeface="Arial" charset="0"/>
                <a:cs typeface="Arial" panose="020B0604020202020204" pitchFamily="34" charset="0"/>
              </a:rPr>
              <a:t>OUR VALUES</a:t>
            </a:r>
          </a:p>
          <a:p>
            <a:pPr marL="0" marR="0" lvl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We will make a positive impact with our team members, customers, communities, and partners by: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B2505-8803-9946-B58B-E43E74463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j-lt"/>
              </a:defRPr>
            </a:lvl1pPr>
          </a:lstStyle>
          <a:p>
            <a:pPr>
              <a:lnSpc>
                <a:spcPts val="3160"/>
              </a:lnSpc>
            </a:pPr>
            <a:r>
              <a:rPr lang="en-US" sz="2800" b="1" dirty="0">
                <a:solidFill>
                  <a:srgbClr val="FC5000"/>
                </a:solidFill>
                <a:latin typeface="Montserrat"/>
              </a:rPr>
              <a:t>Being Ardent</a:t>
            </a:r>
            <a:endParaRPr lang="en-US" sz="2800" dirty="0">
              <a:solidFill>
                <a:srgbClr val="FC5000"/>
              </a:solidFill>
              <a:cs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B32B10-B440-7B4D-A51A-C14F02861309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2DF794-F9F9-6D40-A022-99C39AE4A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4BDEACF-D3B5-8645-B4FB-56BAE5F6E443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ED0B37-2C49-F14F-BBE9-47FB78DE0F70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+mn-lt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5" name="Picture 1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FEAA1C6-A342-7246-ADF5-769BB1E0492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9533F408-0421-6B4B-A249-87B3884CFB6D}"/>
              </a:ext>
            </a:extLst>
          </p:cNvPr>
          <p:cNvSpPr/>
          <p:nvPr userDrawn="1"/>
        </p:nvSpPr>
        <p:spPr>
          <a:xfrm rot="16200000">
            <a:off x="1085850" y="1107973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4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A9AA79F-B8D1-784E-A8EC-9704916AF0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1" y="0"/>
            <a:ext cx="12176967" cy="68580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FE3831B-BC36-D94F-925B-B0628D5FE391}"/>
              </a:ext>
            </a:extLst>
          </p:cNvPr>
          <p:cNvSpPr/>
          <p:nvPr/>
        </p:nvSpPr>
        <p:spPr>
          <a:xfrm>
            <a:off x="3928741" y="243244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2E5BC2-B038-3747-979B-92E81F797ECF}"/>
              </a:ext>
            </a:extLst>
          </p:cNvPr>
          <p:cNvSpPr/>
          <p:nvPr/>
        </p:nvSpPr>
        <p:spPr>
          <a:xfrm>
            <a:off x="4182370" y="250490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DC95EC-29F0-2C4C-93DE-732EEC16C77E}"/>
              </a:ext>
            </a:extLst>
          </p:cNvPr>
          <p:cNvSpPr/>
          <p:nvPr/>
        </p:nvSpPr>
        <p:spPr>
          <a:xfrm>
            <a:off x="5897393" y="175341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AB033A8-1417-6946-803E-E86122A67F74}"/>
              </a:ext>
            </a:extLst>
          </p:cNvPr>
          <p:cNvSpPr/>
          <p:nvPr/>
        </p:nvSpPr>
        <p:spPr>
          <a:xfrm>
            <a:off x="3675110" y="3688517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26A23E-E60B-294A-A0C6-24C7CB247C6D}"/>
              </a:ext>
            </a:extLst>
          </p:cNvPr>
          <p:cNvSpPr/>
          <p:nvPr/>
        </p:nvSpPr>
        <p:spPr>
          <a:xfrm>
            <a:off x="4315224" y="448564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9AD52AB-7980-BF4F-95EE-17693BA2106E}"/>
              </a:ext>
            </a:extLst>
          </p:cNvPr>
          <p:cNvSpPr/>
          <p:nvPr/>
        </p:nvSpPr>
        <p:spPr>
          <a:xfrm>
            <a:off x="4218603" y="450979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543ED43-59C2-2543-B7AC-38D302C6F19B}"/>
              </a:ext>
            </a:extLst>
          </p:cNvPr>
          <p:cNvSpPr/>
          <p:nvPr/>
        </p:nvSpPr>
        <p:spPr>
          <a:xfrm>
            <a:off x="5076115" y="344696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CC5F430-298C-F543-95A6-8C4528683638}"/>
              </a:ext>
            </a:extLst>
          </p:cNvPr>
          <p:cNvSpPr/>
          <p:nvPr/>
        </p:nvSpPr>
        <p:spPr>
          <a:xfrm>
            <a:off x="6006092" y="3809293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286EFD-F3BA-FA4B-BBD0-0A3136543682}"/>
              </a:ext>
            </a:extLst>
          </p:cNvPr>
          <p:cNvSpPr/>
          <p:nvPr/>
        </p:nvSpPr>
        <p:spPr>
          <a:xfrm>
            <a:off x="6091610" y="374450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32CBCE8-079F-2D46-ABBF-5D8E11751768}"/>
              </a:ext>
            </a:extLst>
          </p:cNvPr>
          <p:cNvSpPr/>
          <p:nvPr/>
        </p:nvSpPr>
        <p:spPr>
          <a:xfrm>
            <a:off x="7020613" y="501705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E34D8AA-1E83-FE48-9213-BD23ED9736C5}"/>
              </a:ext>
            </a:extLst>
          </p:cNvPr>
          <p:cNvSpPr/>
          <p:nvPr/>
        </p:nvSpPr>
        <p:spPr>
          <a:xfrm>
            <a:off x="6779061" y="5186143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115B453-E226-1D4F-9B5F-2F9FE4607DCB}"/>
              </a:ext>
            </a:extLst>
          </p:cNvPr>
          <p:cNvSpPr/>
          <p:nvPr/>
        </p:nvSpPr>
        <p:spPr>
          <a:xfrm>
            <a:off x="7020613" y="563301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276631-D531-7043-A950-581220B1715A}"/>
              </a:ext>
            </a:extLst>
          </p:cNvPr>
          <p:cNvSpPr/>
          <p:nvPr/>
        </p:nvSpPr>
        <p:spPr>
          <a:xfrm>
            <a:off x="7950590" y="5367307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BCDB770-3EEF-9344-992B-5E6B8008E724}"/>
              </a:ext>
            </a:extLst>
          </p:cNvPr>
          <p:cNvSpPr/>
          <p:nvPr/>
        </p:nvSpPr>
        <p:spPr>
          <a:xfrm>
            <a:off x="9375749" y="575379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4E6773-8F47-CE44-8DBE-82CBA9EB9DF0}"/>
              </a:ext>
            </a:extLst>
          </p:cNvPr>
          <p:cNvSpPr/>
          <p:nvPr/>
        </p:nvSpPr>
        <p:spPr>
          <a:xfrm>
            <a:off x="8469928" y="463057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438E467-D693-F843-82B3-E9A49F79AF44}"/>
              </a:ext>
            </a:extLst>
          </p:cNvPr>
          <p:cNvSpPr/>
          <p:nvPr/>
        </p:nvSpPr>
        <p:spPr>
          <a:xfrm>
            <a:off x="8844333" y="437694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D21F754-2BC2-D14A-B76C-F57D8C824B1F}"/>
              </a:ext>
            </a:extLst>
          </p:cNvPr>
          <p:cNvSpPr/>
          <p:nvPr/>
        </p:nvSpPr>
        <p:spPr>
          <a:xfrm>
            <a:off x="9689768" y="380374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EE3BAFB-09BA-EC45-AD9B-7BEB4B6A0914}"/>
              </a:ext>
            </a:extLst>
          </p:cNvPr>
          <p:cNvSpPr/>
          <p:nvPr/>
        </p:nvSpPr>
        <p:spPr>
          <a:xfrm>
            <a:off x="9556914" y="342933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2E4693F-0CE3-444E-B2B8-C51871485081}"/>
              </a:ext>
            </a:extLst>
          </p:cNvPr>
          <p:cNvSpPr/>
          <p:nvPr/>
        </p:nvSpPr>
        <p:spPr>
          <a:xfrm>
            <a:off x="9858854" y="337449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F1B3A2-3640-2B4A-A8C2-FFA2D784CC5E}"/>
              </a:ext>
            </a:extLst>
          </p:cNvPr>
          <p:cNvSpPr/>
          <p:nvPr/>
        </p:nvSpPr>
        <p:spPr>
          <a:xfrm>
            <a:off x="9785677" y="324131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C9DEDE-D6AA-4A4F-8F0E-3434A5A8FE75}"/>
              </a:ext>
            </a:extLst>
          </p:cNvPr>
          <p:cNvSpPr/>
          <p:nvPr/>
        </p:nvSpPr>
        <p:spPr>
          <a:xfrm>
            <a:off x="10275779" y="284751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C04858F-7CE8-A84D-AAA2-A7F36CEC80A6}"/>
              </a:ext>
            </a:extLst>
          </p:cNvPr>
          <p:cNvSpPr/>
          <p:nvPr/>
        </p:nvSpPr>
        <p:spPr>
          <a:xfrm>
            <a:off x="9955476" y="295178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81D447-B78A-3743-AA77-4E612DFD3F84}"/>
              </a:ext>
            </a:extLst>
          </p:cNvPr>
          <p:cNvSpPr/>
          <p:nvPr/>
        </p:nvSpPr>
        <p:spPr>
          <a:xfrm>
            <a:off x="9862410" y="2406042"/>
            <a:ext cx="140511" cy="140511"/>
          </a:xfrm>
          <a:prstGeom prst="ellipse">
            <a:avLst/>
          </a:prstGeom>
          <a:solidFill>
            <a:srgbClr val="62ACD9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AECACFC-AA76-E445-9367-C2B450326713}"/>
              </a:ext>
            </a:extLst>
          </p:cNvPr>
          <p:cNvSpPr/>
          <p:nvPr/>
        </p:nvSpPr>
        <p:spPr>
          <a:xfrm>
            <a:off x="8904722" y="356774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5A6E6AD-257A-4E40-9AA1-732EAFA2B21D}"/>
              </a:ext>
            </a:extLst>
          </p:cNvPr>
          <p:cNvSpPr/>
          <p:nvPr/>
        </p:nvSpPr>
        <p:spPr>
          <a:xfrm>
            <a:off x="6996457" y="254767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FC79CE-61C7-B344-ADD9-AA96A5314CFB}"/>
              </a:ext>
            </a:extLst>
          </p:cNvPr>
          <p:cNvSpPr/>
          <p:nvPr/>
        </p:nvSpPr>
        <p:spPr>
          <a:xfrm>
            <a:off x="7346709" y="301216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D6E135-110C-244D-AD0F-03EB142AF421}"/>
              </a:ext>
            </a:extLst>
          </p:cNvPr>
          <p:cNvSpPr/>
          <p:nvPr/>
        </p:nvSpPr>
        <p:spPr>
          <a:xfrm>
            <a:off x="7660727" y="300009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A99B41A-645F-6045-8ED8-A8BA76C3B614}"/>
              </a:ext>
            </a:extLst>
          </p:cNvPr>
          <p:cNvSpPr/>
          <p:nvPr/>
        </p:nvSpPr>
        <p:spPr>
          <a:xfrm>
            <a:off x="7539950" y="290347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08CFE71-3F8F-B346-9B2D-1AE516BEFE75}"/>
              </a:ext>
            </a:extLst>
          </p:cNvPr>
          <p:cNvSpPr/>
          <p:nvPr/>
        </p:nvSpPr>
        <p:spPr>
          <a:xfrm>
            <a:off x="8131754" y="312086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1FD18EF-1DA5-554E-94B1-EB3561F671EB}"/>
              </a:ext>
            </a:extLst>
          </p:cNvPr>
          <p:cNvSpPr/>
          <p:nvPr/>
        </p:nvSpPr>
        <p:spPr>
          <a:xfrm>
            <a:off x="7141389" y="357981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0D39C65-C2D7-2348-AA38-841FCDC5FEC7}"/>
              </a:ext>
            </a:extLst>
          </p:cNvPr>
          <p:cNvSpPr/>
          <p:nvPr/>
        </p:nvSpPr>
        <p:spPr>
          <a:xfrm>
            <a:off x="7042176" y="344905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D7EA00-8E42-4144-AD7F-288419E77718}"/>
              </a:ext>
            </a:extLst>
          </p:cNvPr>
          <p:cNvSpPr/>
          <p:nvPr/>
        </p:nvSpPr>
        <p:spPr>
          <a:xfrm>
            <a:off x="6875681" y="399045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7FE8702-80AD-2443-9D41-F43CF898D95D}"/>
              </a:ext>
            </a:extLst>
          </p:cNvPr>
          <p:cNvSpPr/>
          <p:nvPr/>
        </p:nvSpPr>
        <p:spPr>
          <a:xfrm>
            <a:off x="6827370" y="408707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BDC93C3-462F-494F-AC62-1CD40DEC146C}"/>
              </a:ext>
            </a:extLst>
          </p:cNvPr>
          <p:cNvSpPr/>
          <p:nvPr/>
        </p:nvSpPr>
        <p:spPr>
          <a:xfrm>
            <a:off x="7938512" y="386968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9EB36B0-71B3-714C-BB5A-1423A2A8C751}"/>
              </a:ext>
            </a:extLst>
          </p:cNvPr>
          <p:cNvSpPr/>
          <p:nvPr/>
        </p:nvSpPr>
        <p:spPr>
          <a:xfrm>
            <a:off x="7962667" y="407500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075E53C-3686-3347-80F3-EFC151AACD8E}"/>
              </a:ext>
            </a:extLst>
          </p:cNvPr>
          <p:cNvSpPr/>
          <p:nvPr/>
        </p:nvSpPr>
        <p:spPr>
          <a:xfrm>
            <a:off x="3697670" y="3715148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6422598-FC82-F14E-A98D-92C324503B65}"/>
              </a:ext>
            </a:extLst>
          </p:cNvPr>
          <p:cNvSpPr/>
          <p:nvPr/>
        </p:nvSpPr>
        <p:spPr>
          <a:xfrm>
            <a:off x="4245234" y="4536426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2ECD091-0AEA-844B-8934-A76A16A24F03}"/>
              </a:ext>
            </a:extLst>
          </p:cNvPr>
          <p:cNvSpPr/>
          <p:nvPr/>
        </p:nvSpPr>
        <p:spPr>
          <a:xfrm>
            <a:off x="5104054" y="347386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E19F30-E060-8549-ADD6-31014389AB7B}"/>
              </a:ext>
            </a:extLst>
          </p:cNvPr>
          <p:cNvSpPr/>
          <p:nvPr/>
        </p:nvSpPr>
        <p:spPr>
          <a:xfrm>
            <a:off x="6120719" y="3772159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6C30D9A-7088-1F48-81FD-425DD5AAB455}"/>
              </a:ext>
            </a:extLst>
          </p:cNvPr>
          <p:cNvSpPr/>
          <p:nvPr/>
        </p:nvSpPr>
        <p:spPr>
          <a:xfrm>
            <a:off x="5924024" y="1779606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72E21E6-7E01-2B43-BAEB-DBCA92EA1DF0}"/>
              </a:ext>
            </a:extLst>
          </p:cNvPr>
          <p:cNvSpPr/>
          <p:nvPr/>
        </p:nvSpPr>
        <p:spPr>
          <a:xfrm>
            <a:off x="7373600" y="3038651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7FEA16F-FF1B-0C48-8618-97FB8D304027}"/>
              </a:ext>
            </a:extLst>
          </p:cNvPr>
          <p:cNvSpPr/>
          <p:nvPr/>
        </p:nvSpPr>
        <p:spPr>
          <a:xfrm>
            <a:off x="7686352" y="302657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4BC38A1-EE26-0F40-AE7A-3901D016767E}"/>
              </a:ext>
            </a:extLst>
          </p:cNvPr>
          <p:cNvSpPr/>
          <p:nvPr/>
        </p:nvSpPr>
        <p:spPr>
          <a:xfrm>
            <a:off x="6850508" y="4112150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99A8C86-A6A0-6449-8A28-E8B5AE782EAC}"/>
              </a:ext>
            </a:extLst>
          </p:cNvPr>
          <p:cNvSpPr/>
          <p:nvPr/>
        </p:nvSpPr>
        <p:spPr>
          <a:xfrm>
            <a:off x="6805692" y="5212625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BC5B8F9-FAED-F247-9B46-3CADE6B895AD}"/>
              </a:ext>
            </a:extLst>
          </p:cNvPr>
          <p:cNvSpPr/>
          <p:nvPr/>
        </p:nvSpPr>
        <p:spPr>
          <a:xfrm>
            <a:off x="7047244" y="5657012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7E26E88-F562-5541-8AC4-60277E0B2DBC}"/>
              </a:ext>
            </a:extLst>
          </p:cNvPr>
          <p:cNvSpPr/>
          <p:nvPr/>
        </p:nvSpPr>
        <p:spPr>
          <a:xfrm>
            <a:off x="8495254" y="465720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928DA3F-C5DA-294A-B4C2-C5C5592EC2FE}"/>
              </a:ext>
            </a:extLst>
          </p:cNvPr>
          <p:cNvSpPr/>
          <p:nvPr/>
        </p:nvSpPr>
        <p:spPr>
          <a:xfrm>
            <a:off x="8870965" y="440357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0C114F6-9D02-7B48-B3A5-BD0A6EA75048}"/>
              </a:ext>
            </a:extLst>
          </p:cNvPr>
          <p:cNvSpPr/>
          <p:nvPr/>
        </p:nvSpPr>
        <p:spPr>
          <a:xfrm>
            <a:off x="9402380" y="578042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C9A9581-58A2-FF4D-9B7A-B22C83A5C209}"/>
              </a:ext>
            </a:extLst>
          </p:cNvPr>
          <p:cNvSpPr/>
          <p:nvPr/>
        </p:nvSpPr>
        <p:spPr>
          <a:xfrm>
            <a:off x="9889904" y="243365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7C6DE33-4EA1-024C-8853-C09580256949}"/>
              </a:ext>
            </a:extLst>
          </p:cNvPr>
          <p:cNvSpPr/>
          <p:nvPr/>
        </p:nvSpPr>
        <p:spPr>
          <a:xfrm>
            <a:off x="9982107" y="297660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1A9BC4D-F1BE-794B-A4B1-1AB918A58B80}"/>
              </a:ext>
            </a:extLst>
          </p:cNvPr>
          <p:cNvSpPr/>
          <p:nvPr/>
        </p:nvSpPr>
        <p:spPr>
          <a:xfrm>
            <a:off x="9813918" y="3267792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88C4814-E9AA-8D48-8615-E208C04E6786}"/>
              </a:ext>
            </a:extLst>
          </p:cNvPr>
          <p:cNvSpPr/>
          <p:nvPr/>
        </p:nvSpPr>
        <p:spPr>
          <a:xfrm>
            <a:off x="9886025" y="3401129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F0EDB8-594D-C644-AF04-F0373AAA478C}"/>
              </a:ext>
            </a:extLst>
          </p:cNvPr>
          <p:cNvSpPr/>
          <p:nvPr/>
        </p:nvSpPr>
        <p:spPr>
          <a:xfrm>
            <a:off x="7166059" y="3477612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E8DDA56-ABF2-8C4B-AA66-88A364360D33}"/>
              </a:ext>
            </a:extLst>
          </p:cNvPr>
          <p:cNvSpPr/>
          <p:nvPr/>
        </p:nvSpPr>
        <p:spPr>
          <a:xfrm>
            <a:off x="7169265" y="360547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25511CD-E5F6-614A-8C58-1F454ED65B2E}"/>
              </a:ext>
            </a:extLst>
          </p:cNvPr>
          <p:cNvSpPr/>
          <p:nvPr/>
        </p:nvSpPr>
        <p:spPr>
          <a:xfrm>
            <a:off x="7467999" y="2796091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5-Point Star 83">
            <a:extLst>
              <a:ext uri="{FF2B5EF4-FFF2-40B4-BE49-F238E27FC236}">
                <a16:creationId xmlns:a16="http://schemas.microsoft.com/office/drawing/2014/main" id="{7E4DA9F6-E805-664F-94BB-ADE2BE942805}"/>
              </a:ext>
            </a:extLst>
          </p:cNvPr>
          <p:cNvSpPr/>
          <p:nvPr/>
        </p:nvSpPr>
        <p:spPr>
          <a:xfrm>
            <a:off x="5771189" y="3793179"/>
            <a:ext cx="316252" cy="316252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4A64742-F509-3844-A5F6-52E7773C59DD}"/>
              </a:ext>
            </a:extLst>
          </p:cNvPr>
          <p:cNvSpPr txBox="1"/>
          <p:nvPr/>
        </p:nvSpPr>
        <p:spPr>
          <a:xfrm>
            <a:off x="685800" y="640870"/>
            <a:ext cx="4475245" cy="4770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2960"/>
              </a:lnSpc>
            </a:pPr>
            <a:r>
              <a:rPr lang="en-US" sz="2800" b="1" i="0" dirty="0">
                <a:solidFill>
                  <a:schemeClr val="accent1"/>
                </a:solidFill>
                <a:latin typeface="Montserrat" pitchFamily="2" charset="77"/>
              </a:rPr>
              <a:t>Ardent Mills Locations</a:t>
            </a:r>
            <a:endParaRPr lang="en-US" sz="2800" b="1" i="0" dirty="0">
              <a:solidFill>
                <a:schemeClr val="accent1"/>
              </a:solidFill>
              <a:latin typeface="Montserrat" pitchFamily="2" charset="77"/>
              <a:cs typeface="Calibri" panose="020F05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D6474BA-CA2D-8447-A6D0-51D826F27755}"/>
              </a:ext>
            </a:extLst>
          </p:cNvPr>
          <p:cNvSpPr txBox="1"/>
          <p:nvPr/>
        </p:nvSpPr>
        <p:spPr>
          <a:xfrm>
            <a:off x="592626" y="1560672"/>
            <a:ext cx="146136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ALABAMA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Decatur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CALIFORNIA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Colton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San Bernardino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Stockton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Yuba City – Andean Naturals</a:t>
            </a:r>
            <a:endParaRPr lang="en-US" sz="7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COLORADO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Commerce City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Denver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Denver Headquarters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FLORIDA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Tampa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ILLINOIS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Alton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Chester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KANSAS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Newton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Wichita Mill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LOUISIANA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Port Allen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MASSACHUSETTS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Ayer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MINNESOTA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Hastings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Lake City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Mankato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Minneapolis Office </a:t>
            </a:r>
          </a:p>
          <a:p>
            <a:pPr lvl="0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MONTANA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Shelby – Hinrichs Trading Co.</a:t>
            </a:r>
            <a:endParaRPr lang="en-US" sz="7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NEBRASKA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Omaha North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Omaha South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Omaha Office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NEW YORK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Albany Mill  </a:t>
            </a:r>
          </a:p>
          <a:p>
            <a:pPr lvl="0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NORTH DAKOTA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Fairmount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Firebird Artisan Mills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AF93F1-07DF-5A4D-8D4C-F2ECE610050C}"/>
              </a:ext>
            </a:extLst>
          </p:cNvPr>
          <p:cNvSpPr txBox="1"/>
          <p:nvPr/>
        </p:nvSpPr>
        <p:spPr>
          <a:xfrm>
            <a:off x="2101972" y="1561510"/>
            <a:ext cx="154738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OHIO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Columbus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OREGON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Arlington Blending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IBR Bakery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Klamath Falls Elevator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PENNSYLVANIA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Martins Creek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Mt. Pocono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York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TENNESSEE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Chattanooga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TEXAS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Galena Park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Saginaw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Sherman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UTAH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Ogden Mill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VIRGINIA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Culpeper Mill </a:t>
            </a:r>
          </a:p>
          <a:p>
            <a:pPr lvl="0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WASHINGTON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Clarkston – Hinrichs Trading Co.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Othello – Hinrichs Trading Co.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Pullman – Hinrichs Trading Co.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Steptoe – Hinrichs Trading Co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WISCONSIN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Kenosha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ONTARIO, CANADA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Mississauga Office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Streetsville Mill</a:t>
            </a:r>
            <a:endParaRPr lang="en-US" sz="7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PUERTO RICO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Guaynabo Mill </a:t>
            </a:r>
            <a:endParaRPr lang="en-US" sz="7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QUEBEC, CANADA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Montreal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SASKATCHEWAN, CANADA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Saskatoon Mill and Mix Facility 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6119E65-BC12-FE4C-AF55-1741FBF94BA0}"/>
              </a:ext>
            </a:extLst>
          </p:cNvPr>
          <p:cNvGrpSpPr/>
          <p:nvPr/>
        </p:nvGrpSpPr>
        <p:grpSpPr>
          <a:xfrm>
            <a:off x="10184992" y="3700030"/>
            <a:ext cx="1748215" cy="1137624"/>
            <a:chOff x="8064254" y="2391963"/>
            <a:chExt cx="1312780" cy="854271"/>
          </a:xfrm>
        </p:grpSpPr>
        <p:sp>
          <p:nvSpPr>
            <p:cNvPr id="93" name="5-Point Star 92">
              <a:extLst>
                <a:ext uri="{FF2B5EF4-FFF2-40B4-BE49-F238E27FC236}">
                  <a16:creationId xmlns:a16="http://schemas.microsoft.com/office/drawing/2014/main" id="{EEB5250C-561E-0441-8652-8BEF8C4341DD}"/>
                </a:ext>
              </a:extLst>
            </p:cNvPr>
            <p:cNvSpPr/>
            <p:nvPr/>
          </p:nvSpPr>
          <p:spPr>
            <a:xfrm>
              <a:off x="8064254" y="2391963"/>
              <a:ext cx="162878" cy="162878"/>
            </a:xfrm>
            <a:prstGeom prst="star5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626B887-A5E0-1A45-AC38-B56C44EB30D1}"/>
                </a:ext>
              </a:extLst>
            </p:cNvPr>
            <p:cNvSpPr/>
            <p:nvPr/>
          </p:nvSpPr>
          <p:spPr>
            <a:xfrm>
              <a:off x="8103710" y="2669433"/>
              <a:ext cx="83967" cy="8495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075719D-A441-D041-9AAD-43939A2FD74D}"/>
                </a:ext>
              </a:extLst>
            </p:cNvPr>
            <p:cNvSpPr/>
            <p:nvPr/>
          </p:nvSpPr>
          <p:spPr>
            <a:xfrm>
              <a:off x="8092503" y="2890146"/>
              <a:ext cx="106381" cy="10638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967F21-FDC0-2641-B06D-FB7BB70E4C56}"/>
                </a:ext>
              </a:extLst>
            </p:cNvPr>
            <p:cNvSpPr/>
            <p:nvPr/>
          </p:nvSpPr>
          <p:spPr>
            <a:xfrm>
              <a:off x="8112666" y="3132962"/>
              <a:ext cx="66054" cy="66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2E88CDA-B1B9-EA4A-AB63-F25F389AF831}"/>
                </a:ext>
              </a:extLst>
            </p:cNvPr>
            <p:cNvSpPr txBox="1"/>
            <p:nvPr/>
          </p:nvSpPr>
          <p:spPr>
            <a:xfrm>
              <a:off x="8303188" y="2425358"/>
              <a:ext cx="1073846" cy="8208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Headquarters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Office Locations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Community Facilities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Pack Centers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86A7E21-576B-4C49-8736-5A5F755DEFC0}"/>
              </a:ext>
            </a:extLst>
          </p:cNvPr>
          <p:cNvGrpSpPr/>
          <p:nvPr/>
        </p:nvGrpSpPr>
        <p:grpSpPr>
          <a:xfrm>
            <a:off x="3803682" y="5401145"/>
            <a:ext cx="1732474" cy="1137177"/>
            <a:chOff x="10158181" y="4580741"/>
            <a:chExt cx="1732474" cy="1137177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40EFB3C-0B99-624D-8444-E3585A03A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8181" y="4580741"/>
              <a:ext cx="1732474" cy="113717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04A3F6E-0107-6E4D-8B03-519DE13A40D3}"/>
                </a:ext>
              </a:extLst>
            </p:cNvPr>
            <p:cNvSpPr/>
            <p:nvPr/>
          </p:nvSpPr>
          <p:spPr>
            <a:xfrm>
              <a:off x="11446707" y="4943857"/>
              <a:ext cx="140511" cy="14051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rgbClr val="DDE8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77AB28D-3C41-5C49-BB8C-00CB2B2226D4}"/>
                </a:ext>
              </a:extLst>
            </p:cNvPr>
            <p:cNvSpPr/>
            <p:nvPr/>
          </p:nvSpPr>
          <p:spPr>
            <a:xfrm>
              <a:off x="11473338" y="4972021"/>
              <a:ext cx="87246" cy="872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D4DEDA47-F176-1441-86EE-84418CA3FE3A}"/>
              </a:ext>
            </a:extLst>
          </p:cNvPr>
          <p:cNvSpPr/>
          <p:nvPr/>
        </p:nvSpPr>
        <p:spPr>
          <a:xfrm>
            <a:off x="3951270" y="246278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E9FACB7-242B-1D46-A0ED-498BDFED4770}"/>
              </a:ext>
            </a:extLst>
          </p:cNvPr>
          <p:cNvSpPr/>
          <p:nvPr/>
        </p:nvSpPr>
        <p:spPr>
          <a:xfrm>
            <a:off x="3819404" y="295228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0529FB-3BA1-4445-A73E-3692E56E84F6}"/>
              </a:ext>
            </a:extLst>
          </p:cNvPr>
          <p:cNvSpPr txBox="1"/>
          <p:nvPr/>
        </p:nvSpPr>
        <p:spPr>
          <a:xfrm>
            <a:off x="685800" y="6593348"/>
            <a:ext cx="1765115" cy="2306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3280">
              <a:defRPr/>
            </a:pPr>
            <a:r>
              <a:rPr lang="en-US" sz="700" dirty="0">
                <a:solidFill>
                  <a:schemeClr val="tx2"/>
                </a:solidFill>
                <a:latin typeface="+mn-lt"/>
                <a:cs typeface="Arial"/>
              </a:rPr>
              <a:t>Map current as of 12.2021</a:t>
            </a:r>
            <a:endParaRPr lang="en-US" sz="7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A1695A8-7B98-3A49-B34C-7C4E42A32147}"/>
              </a:ext>
            </a:extLst>
          </p:cNvPr>
          <p:cNvSpPr/>
          <p:nvPr/>
        </p:nvSpPr>
        <p:spPr>
          <a:xfrm>
            <a:off x="3753640" y="349504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563F0F5-FDB7-EC44-9BD3-899CA8E32B1A}"/>
              </a:ext>
            </a:extLst>
          </p:cNvPr>
          <p:cNvSpPr/>
          <p:nvPr/>
        </p:nvSpPr>
        <p:spPr>
          <a:xfrm>
            <a:off x="3780271" y="351969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468108C-0600-DD4F-8DB5-B11BAC5B1E17}"/>
              </a:ext>
            </a:extLst>
          </p:cNvPr>
          <p:cNvSpPr/>
          <p:nvPr/>
        </p:nvSpPr>
        <p:spPr>
          <a:xfrm>
            <a:off x="4605182" y="233578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935C7C3-6453-D84C-B9F1-5678F191A25C}"/>
              </a:ext>
            </a:extLst>
          </p:cNvPr>
          <p:cNvSpPr/>
          <p:nvPr/>
        </p:nvSpPr>
        <p:spPr>
          <a:xfrm>
            <a:off x="4317671" y="225122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692B32D-ED88-9143-9FD7-4C7BE04BD81C}"/>
              </a:ext>
            </a:extLst>
          </p:cNvPr>
          <p:cNvSpPr/>
          <p:nvPr/>
        </p:nvSpPr>
        <p:spPr>
          <a:xfrm>
            <a:off x="4588270" y="214129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4FD8058D-FA8E-CF43-8EE8-E1F06654C7D8}"/>
              </a:ext>
            </a:extLst>
          </p:cNvPr>
          <p:cNvSpPr/>
          <p:nvPr/>
        </p:nvSpPr>
        <p:spPr>
          <a:xfrm>
            <a:off x="5298593" y="224276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1AEC106-A336-8442-BD7D-31DF4C6086B6}"/>
              </a:ext>
            </a:extLst>
          </p:cNvPr>
          <p:cNvSpPr/>
          <p:nvPr/>
        </p:nvSpPr>
        <p:spPr>
          <a:xfrm>
            <a:off x="4452970" y="237806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FE8DE98D-182A-854C-9195-48B6AC41A9F7}"/>
              </a:ext>
            </a:extLst>
          </p:cNvPr>
          <p:cNvSpPr/>
          <p:nvPr/>
        </p:nvSpPr>
        <p:spPr>
          <a:xfrm rot="16200000">
            <a:off x="1083864" y="824488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923B825-BEAB-2846-B75B-1DE6158BA283}"/>
              </a:ext>
            </a:extLst>
          </p:cNvPr>
          <p:cNvSpPr/>
          <p:nvPr/>
        </p:nvSpPr>
        <p:spPr>
          <a:xfrm>
            <a:off x="6694800" y="247225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02B4CF7-4F12-D14A-9EC3-D1934B236FC2}"/>
              </a:ext>
            </a:extLst>
          </p:cNvPr>
          <p:cNvSpPr/>
          <p:nvPr userDrawn="1"/>
        </p:nvSpPr>
        <p:spPr>
          <a:xfrm>
            <a:off x="3928741" y="243244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EA52A4-614F-1D48-A868-FB1CD0B644FD}"/>
              </a:ext>
            </a:extLst>
          </p:cNvPr>
          <p:cNvSpPr/>
          <p:nvPr userDrawn="1"/>
        </p:nvSpPr>
        <p:spPr>
          <a:xfrm>
            <a:off x="4182370" y="250490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24E2EAE-C413-7449-AD6F-FEFB3250F383}"/>
              </a:ext>
            </a:extLst>
          </p:cNvPr>
          <p:cNvSpPr/>
          <p:nvPr userDrawn="1"/>
        </p:nvSpPr>
        <p:spPr>
          <a:xfrm>
            <a:off x="5897393" y="175341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8E0F6DD-0467-DE40-ACAB-DC120403D0F7}"/>
              </a:ext>
            </a:extLst>
          </p:cNvPr>
          <p:cNvSpPr/>
          <p:nvPr userDrawn="1"/>
        </p:nvSpPr>
        <p:spPr>
          <a:xfrm>
            <a:off x="3675110" y="3688517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6EE8B6D-CD12-9449-94E2-49D905882B41}"/>
              </a:ext>
            </a:extLst>
          </p:cNvPr>
          <p:cNvSpPr/>
          <p:nvPr userDrawn="1"/>
        </p:nvSpPr>
        <p:spPr>
          <a:xfrm>
            <a:off x="4315224" y="448564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F8B458F-D621-AB46-B145-0298A9B8643A}"/>
              </a:ext>
            </a:extLst>
          </p:cNvPr>
          <p:cNvSpPr/>
          <p:nvPr userDrawn="1"/>
        </p:nvSpPr>
        <p:spPr>
          <a:xfrm>
            <a:off x="4218603" y="4509795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ED2FC87-8983-0147-B97F-618A45AB60DB}"/>
              </a:ext>
            </a:extLst>
          </p:cNvPr>
          <p:cNvSpPr/>
          <p:nvPr userDrawn="1"/>
        </p:nvSpPr>
        <p:spPr>
          <a:xfrm>
            <a:off x="5076115" y="3446965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5BEFDAA-DBEF-2743-B54B-AEB25A6F4553}"/>
              </a:ext>
            </a:extLst>
          </p:cNvPr>
          <p:cNvSpPr/>
          <p:nvPr userDrawn="1"/>
        </p:nvSpPr>
        <p:spPr>
          <a:xfrm>
            <a:off x="6006092" y="3809293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50FDF4F-201B-0B4C-832A-CBE976A51F14}"/>
              </a:ext>
            </a:extLst>
          </p:cNvPr>
          <p:cNvSpPr/>
          <p:nvPr userDrawn="1"/>
        </p:nvSpPr>
        <p:spPr>
          <a:xfrm>
            <a:off x="6091610" y="374450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CFD7333-1C54-484A-B8B7-1A16A8AC2924}"/>
              </a:ext>
            </a:extLst>
          </p:cNvPr>
          <p:cNvSpPr/>
          <p:nvPr userDrawn="1"/>
        </p:nvSpPr>
        <p:spPr>
          <a:xfrm>
            <a:off x="7020613" y="501705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8A6FCC8-6B0B-C24F-85F9-A9E1E9964FC7}"/>
              </a:ext>
            </a:extLst>
          </p:cNvPr>
          <p:cNvSpPr/>
          <p:nvPr userDrawn="1"/>
        </p:nvSpPr>
        <p:spPr>
          <a:xfrm>
            <a:off x="6779061" y="5186143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0B5D0A1-D7A7-EE4A-B8D6-2A79BD026945}"/>
              </a:ext>
            </a:extLst>
          </p:cNvPr>
          <p:cNvSpPr/>
          <p:nvPr userDrawn="1"/>
        </p:nvSpPr>
        <p:spPr>
          <a:xfrm>
            <a:off x="7020613" y="563301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BCEF495C-AE28-0247-8DFC-751D52AAAB7B}"/>
              </a:ext>
            </a:extLst>
          </p:cNvPr>
          <p:cNvSpPr/>
          <p:nvPr userDrawn="1"/>
        </p:nvSpPr>
        <p:spPr>
          <a:xfrm>
            <a:off x="7950590" y="5367307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D56F5F3-61AB-B04A-A082-E04088EA62AA}"/>
              </a:ext>
            </a:extLst>
          </p:cNvPr>
          <p:cNvSpPr/>
          <p:nvPr userDrawn="1"/>
        </p:nvSpPr>
        <p:spPr>
          <a:xfrm>
            <a:off x="9375749" y="575379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9F5662-C474-AC4E-9B88-317EA5191416}"/>
              </a:ext>
            </a:extLst>
          </p:cNvPr>
          <p:cNvSpPr/>
          <p:nvPr userDrawn="1"/>
        </p:nvSpPr>
        <p:spPr>
          <a:xfrm>
            <a:off x="8469928" y="4630571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3CF08E8-FD86-BE4A-933F-EC8CF6B9BCF5}"/>
              </a:ext>
            </a:extLst>
          </p:cNvPr>
          <p:cNvSpPr/>
          <p:nvPr userDrawn="1"/>
        </p:nvSpPr>
        <p:spPr>
          <a:xfrm>
            <a:off x="8844333" y="4376942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4DAA5F65-B735-7542-9AA1-EED6545C05F0}"/>
              </a:ext>
            </a:extLst>
          </p:cNvPr>
          <p:cNvSpPr/>
          <p:nvPr userDrawn="1"/>
        </p:nvSpPr>
        <p:spPr>
          <a:xfrm>
            <a:off x="9689768" y="380374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2316005-33B6-AA4A-8222-513F21487039}"/>
              </a:ext>
            </a:extLst>
          </p:cNvPr>
          <p:cNvSpPr/>
          <p:nvPr userDrawn="1"/>
        </p:nvSpPr>
        <p:spPr>
          <a:xfrm>
            <a:off x="9556914" y="342933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549E711-8BE7-FA41-A28D-FA9D45956715}"/>
              </a:ext>
            </a:extLst>
          </p:cNvPr>
          <p:cNvSpPr/>
          <p:nvPr userDrawn="1"/>
        </p:nvSpPr>
        <p:spPr>
          <a:xfrm>
            <a:off x="9858854" y="337449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7F9DDD7-4F5D-6A46-A6F3-BBDCAB765EBF}"/>
              </a:ext>
            </a:extLst>
          </p:cNvPr>
          <p:cNvSpPr/>
          <p:nvPr userDrawn="1"/>
        </p:nvSpPr>
        <p:spPr>
          <a:xfrm>
            <a:off x="9785677" y="3241310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D2FBD33F-58C0-A740-B95F-816BD89FA49A}"/>
              </a:ext>
            </a:extLst>
          </p:cNvPr>
          <p:cNvSpPr/>
          <p:nvPr userDrawn="1"/>
        </p:nvSpPr>
        <p:spPr>
          <a:xfrm>
            <a:off x="10275779" y="284751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2E42748-BFCE-984D-BCA3-6E514EA8C32C}"/>
              </a:ext>
            </a:extLst>
          </p:cNvPr>
          <p:cNvSpPr/>
          <p:nvPr userDrawn="1"/>
        </p:nvSpPr>
        <p:spPr>
          <a:xfrm>
            <a:off x="9955476" y="2951781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F30207C-1228-DB4F-A3AF-7D1CE9861E6B}"/>
              </a:ext>
            </a:extLst>
          </p:cNvPr>
          <p:cNvSpPr/>
          <p:nvPr userDrawn="1"/>
        </p:nvSpPr>
        <p:spPr>
          <a:xfrm>
            <a:off x="9862410" y="2406042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7EDBDAB-4746-D946-9970-62694EF3459E}"/>
              </a:ext>
            </a:extLst>
          </p:cNvPr>
          <p:cNvSpPr/>
          <p:nvPr userDrawn="1"/>
        </p:nvSpPr>
        <p:spPr>
          <a:xfrm>
            <a:off x="8904722" y="356774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57FEF3F-4A33-7249-BA70-64A16E73CD5A}"/>
              </a:ext>
            </a:extLst>
          </p:cNvPr>
          <p:cNvSpPr/>
          <p:nvPr userDrawn="1"/>
        </p:nvSpPr>
        <p:spPr>
          <a:xfrm>
            <a:off x="6996457" y="254767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5A6C4CE-316D-A34D-BCFB-4AF01211406A}"/>
              </a:ext>
            </a:extLst>
          </p:cNvPr>
          <p:cNvSpPr/>
          <p:nvPr userDrawn="1"/>
        </p:nvSpPr>
        <p:spPr>
          <a:xfrm>
            <a:off x="7346709" y="301216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7EE23CA-FA9D-E745-8677-DE8AAA352AE4}"/>
              </a:ext>
            </a:extLst>
          </p:cNvPr>
          <p:cNvSpPr/>
          <p:nvPr userDrawn="1"/>
        </p:nvSpPr>
        <p:spPr>
          <a:xfrm>
            <a:off x="7660727" y="300009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99F6FA7-9022-934F-A0E0-BC11FF97F2B2}"/>
              </a:ext>
            </a:extLst>
          </p:cNvPr>
          <p:cNvSpPr/>
          <p:nvPr userDrawn="1"/>
        </p:nvSpPr>
        <p:spPr>
          <a:xfrm>
            <a:off x="7539950" y="290347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05B8404E-06A8-674B-95B0-9E047B904FBD}"/>
              </a:ext>
            </a:extLst>
          </p:cNvPr>
          <p:cNvSpPr/>
          <p:nvPr userDrawn="1"/>
        </p:nvSpPr>
        <p:spPr>
          <a:xfrm>
            <a:off x="8131754" y="312086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897233E4-7DF6-3D42-BD5C-C4232791F636}"/>
              </a:ext>
            </a:extLst>
          </p:cNvPr>
          <p:cNvSpPr/>
          <p:nvPr userDrawn="1"/>
        </p:nvSpPr>
        <p:spPr>
          <a:xfrm>
            <a:off x="7141389" y="357981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6A24327E-6CDB-4646-B2BB-8870A1DB5EF2}"/>
              </a:ext>
            </a:extLst>
          </p:cNvPr>
          <p:cNvSpPr/>
          <p:nvPr userDrawn="1"/>
        </p:nvSpPr>
        <p:spPr>
          <a:xfrm>
            <a:off x="7042176" y="3449059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F9D6382D-50E7-ED4B-957E-01974A659CF9}"/>
              </a:ext>
            </a:extLst>
          </p:cNvPr>
          <p:cNvSpPr/>
          <p:nvPr userDrawn="1"/>
        </p:nvSpPr>
        <p:spPr>
          <a:xfrm>
            <a:off x="6875681" y="3990458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42FEF948-354F-C644-AC17-1D1208092AEE}"/>
              </a:ext>
            </a:extLst>
          </p:cNvPr>
          <p:cNvSpPr/>
          <p:nvPr userDrawn="1"/>
        </p:nvSpPr>
        <p:spPr>
          <a:xfrm>
            <a:off x="6827370" y="408707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535F93B-DA18-2F4C-B664-E7324209AEF7}"/>
              </a:ext>
            </a:extLst>
          </p:cNvPr>
          <p:cNvSpPr/>
          <p:nvPr userDrawn="1"/>
        </p:nvSpPr>
        <p:spPr>
          <a:xfrm>
            <a:off x="7938512" y="386968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D3A1B523-731D-3346-98D7-227E3018A58F}"/>
              </a:ext>
            </a:extLst>
          </p:cNvPr>
          <p:cNvSpPr/>
          <p:nvPr userDrawn="1"/>
        </p:nvSpPr>
        <p:spPr>
          <a:xfrm>
            <a:off x="7962667" y="407500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6FFD2209-6D9C-6F4A-A4DD-B29ECCF39B26}"/>
              </a:ext>
            </a:extLst>
          </p:cNvPr>
          <p:cNvSpPr/>
          <p:nvPr userDrawn="1"/>
        </p:nvSpPr>
        <p:spPr>
          <a:xfrm>
            <a:off x="3697670" y="3715148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16599A72-75A1-894C-A49A-6C2A9388A496}"/>
              </a:ext>
            </a:extLst>
          </p:cNvPr>
          <p:cNvSpPr/>
          <p:nvPr userDrawn="1"/>
        </p:nvSpPr>
        <p:spPr>
          <a:xfrm>
            <a:off x="4245234" y="4536426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95D29329-45F0-A64D-A4CF-F9F555F837B4}"/>
              </a:ext>
            </a:extLst>
          </p:cNvPr>
          <p:cNvSpPr/>
          <p:nvPr userDrawn="1"/>
        </p:nvSpPr>
        <p:spPr>
          <a:xfrm>
            <a:off x="5104054" y="3473863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EF286627-AF29-7B4D-83BC-A693204DE3E0}"/>
              </a:ext>
            </a:extLst>
          </p:cNvPr>
          <p:cNvSpPr/>
          <p:nvPr userDrawn="1"/>
        </p:nvSpPr>
        <p:spPr>
          <a:xfrm>
            <a:off x="6120719" y="3772159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11E7A9A3-571A-5648-A788-8D7D5969E72C}"/>
              </a:ext>
            </a:extLst>
          </p:cNvPr>
          <p:cNvSpPr/>
          <p:nvPr userDrawn="1"/>
        </p:nvSpPr>
        <p:spPr>
          <a:xfrm>
            <a:off x="5924024" y="1779606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72EF0D0-51B1-7A4C-BED6-934F98C81DA5}"/>
              </a:ext>
            </a:extLst>
          </p:cNvPr>
          <p:cNvSpPr/>
          <p:nvPr userDrawn="1"/>
        </p:nvSpPr>
        <p:spPr>
          <a:xfrm>
            <a:off x="7373600" y="3038651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FF54B28-B890-5246-A05B-59F934257C76}"/>
              </a:ext>
            </a:extLst>
          </p:cNvPr>
          <p:cNvSpPr/>
          <p:nvPr userDrawn="1"/>
        </p:nvSpPr>
        <p:spPr>
          <a:xfrm>
            <a:off x="7568418" y="2933040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D63FD2D-B75C-0F48-A03A-4D2B36F60067}"/>
              </a:ext>
            </a:extLst>
          </p:cNvPr>
          <p:cNvSpPr/>
          <p:nvPr userDrawn="1"/>
        </p:nvSpPr>
        <p:spPr>
          <a:xfrm>
            <a:off x="6850508" y="4112150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D893352-15FB-E548-B938-61BA18F54838}"/>
              </a:ext>
            </a:extLst>
          </p:cNvPr>
          <p:cNvSpPr/>
          <p:nvPr userDrawn="1"/>
        </p:nvSpPr>
        <p:spPr>
          <a:xfrm>
            <a:off x="6805692" y="5212625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8DCCBBE8-DC24-9E42-8D5A-BD822621B26A}"/>
              </a:ext>
            </a:extLst>
          </p:cNvPr>
          <p:cNvSpPr/>
          <p:nvPr userDrawn="1"/>
        </p:nvSpPr>
        <p:spPr>
          <a:xfrm>
            <a:off x="7047244" y="5657012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9F9C1DA-63F5-3D44-9811-1A335CA5FAEB}"/>
              </a:ext>
            </a:extLst>
          </p:cNvPr>
          <p:cNvSpPr/>
          <p:nvPr userDrawn="1"/>
        </p:nvSpPr>
        <p:spPr>
          <a:xfrm>
            <a:off x="8495254" y="4657203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91E6137-3F75-0B43-A97C-0E971CEDD536}"/>
              </a:ext>
            </a:extLst>
          </p:cNvPr>
          <p:cNvSpPr/>
          <p:nvPr userDrawn="1"/>
        </p:nvSpPr>
        <p:spPr>
          <a:xfrm>
            <a:off x="8870965" y="4403573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3771B367-A584-D748-BB58-35F9DCBD3B60}"/>
              </a:ext>
            </a:extLst>
          </p:cNvPr>
          <p:cNvSpPr/>
          <p:nvPr userDrawn="1"/>
        </p:nvSpPr>
        <p:spPr>
          <a:xfrm>
            <a:off x="9402380" y="5780423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2413C35-F746-124E-878B-8436EBB000D0}"/>
              </a:ext>
            </a:extLst>
          </p:cNvPr>
          <p:cNvSpPr/>
          <p:nvPr userDrawn="1"/>
        </p:nvSpPr>
        <p:spPr>
          <a:xfrm>
            <a:off x="9889904" y="2433657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ACC98AE7-9B51-1C44-B84A-1D89CDB84AA1}"/>
              </a:ext>
            </a:extLst>
          </p:cNvPr>
          <p:cNvSpPr/>
          <p:nvPr userDrawn="1"/>
        </p:nvSpPr>
        <p:spPr>
          <a:xfrm>
            <a:off x="9982107" y="2976604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EBED477E-6C90-9D42-B632-F69A1E6117BB}"/>
              </a:ext>
            </a:extLst>
          </p:cNvPr>
          <p:cNvSpPr/>
          <p:nvPr userDrawn="1"/>
        </p:nvSpPr>
        <p:spPr>
          <a:xfrm>
            <a:off x="9813918" y="3267792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70FCBF92-B339-E943-BD5B-3F8F560C11DA}"/>
              </a:ext>
            </a:extLst>
          </p:cNvPr>
          <p:cNvSpPr/>
          <p:nvPr userDrawn="1"/>
        </p:nvSpPr>
        <p:spPr>
          <a:xfrm>
            <a:off x="9886025" y="3401129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3F5ECE98-3A6E-684C-94AE-01FA7F9D0B0C}"/>
              </a:ext>
            </a:extLst>
          </p:cNvPr>
          <p:cNvSpPr/>
          <p:nvPr userDrawn="1"/>
        </p:nvSpPr>
        <p:spPr>
          <a:xfrm>
            <a:off x="7166059" y="3477612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3F14401D-AB5B-C341-A068-BF8EA247B47A}"/>
              </a:ext>
            </a:extLst>
          </p:cNvPr>
          <p:cNvSpPr/>
          <p:nvPr userDrawn="1"/>
        </p:nvSpPr>
        <p:spPr>
          <a:xfrm>
            <a:off x="7169265" y="3605477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87FF4D0-8112-944F-89C4-FB46CA81837B}"/>
              </a:ext>
            </a:extLst>
          </p:cNvPr>
          <p:cNvSpPr/>
          <p:nvPr userDrawn="1"/>
        </p:nvSpPr>
        <p:spPr>
          <a:xfrm>
            <a:off x="7467999" y="2796091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1" name="5-Point Star 170">
            <a:extLst>
              <a:ext uri="{FF2B5EF4-FFF2-40B4-BE49-F238E27FC236}">
                <a16:creationId xmlns:a16="http://schemas.microsoft.com/office/drawing/2014/main" id="{21AA0E8C-9153-CE4D-B72F-8B47EF25C9E7}"/>
              </a:ext>
            </a:extLst>
          </p:cNvPr>
          <p:cNvSpPr/>
          <p:nvPr userDrawn="1"/>
        </p:nvSpPr>
        <p:spPr>
          <a:xfrm>
            <a:off x="5771189" y="3793179"/>
            <a:ext cx="316252" cy="316252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AD12F62-1508-B546-9761-66F09085EEE2}"/>
              </a:ext>
            </a:extLst>
          </p:cNvPr>
          <p:cNvSpPr/>
          <p:nvPr userDrawn="1"/>
        </p:nvSpPr>
        <p:spPr>
          <a:xfrm>
            <a:off x="9262324" y="2821414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193C5AD5-B8FD-4E49-8F59-32E894E60FA3}"/>
              </a:ext>
            </a:extLst>
          </p:cNvPr>
          <p:cNvSpPr/>
          <p:nvPr userDrawn="1"/>
        </p:nvSpPr>
        <p:spPr>
          <a:xfrm>
            <a:off x="3951270" y="2462784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8B5FD24E-8C56-8645-AF05-66C3C8FF8C9B}"/>
              </a:ext>
            </a:extLst>
          </p:cNvPr>
          <p:cNvSpPr/>
          <p:nvPr userDrawn="1"/>
        </p:nvSpPr>
        <p:spPr>
          <a:xfrm>
            <a:off x="3819404" y="295228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7ACB50DB-35EB-3C4C-92A0-684BFA9CED7A}"/>
              </a:ext>
            </a:extLst>
          </p:cNvPr>
          <p:cNvSpPr/>
          <p:nvPr userDrawn="1"/>
        </p:nvSpPr>
        <p:spPr>
          <a:xfrm>
            <a:off x="3753640" y="3495040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BFD762BE-1150-254D-BACD-04D804C07DE6}"/>
              </a:ext>
            </a:extLst>
          </p:cNvPr>
          <p:cNvSpPr/>
          <p:nvPr userDrawn="1"/>
        </p:nvSpPr>
        <p:spPr>
          <a:xfrm>
            <a:off x="3780271" y="3519697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EB537864-A149-9449-990B-84BB469D19D9}"/>
              </a:ext>
            </a:extLst>
          </p:cNvPr>
          <p:cNvSpPr/>
          <p:nvPr userDrawn="1"/>
        </p:nvSpPr>
        <p:spPr>
          <a:xfrm>
            <a:off x="9358261" y="2826634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A9C28B50-BA24-AA49-82E8-030C428E1603}"/>
              </a:ext>
            </a:extLst>
          </p:cNvPr>
          <p:cNvSpPr/>
          <p:nvPr userDrawn="1"/>
        </p:nvSpPr>
        <p:spPr>
          <a:xfrm>
            <a:off x="4605182" y="2335785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DC127B6D-5148-B54A-A41C-28DE0ED8D993}"/>
              </a:ext>
            </a:extLst>
          </p:cNvPr>
          <p:cNvSpPr/>
          <p:nvPr userDrawn="1"/>
        </p:nvSpPr>
        <p:spPr>
          <a:xfrm>
            <a:off x="4317671" y="225122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C68402D1-E4FC-9349-89A1-579EA0498D60}"/>
              </a:ext>
            </a:extLst>
          </p:cNvPr>
          <p:cNvSpPr/>
          <p:nvPr userDrawn="1"/>
        </p:nvSpPr>
        <p:spPr>
          <a:xfrm>
            <a:off x="4588270" y="214129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BC530631-6232-0E46-9C7B-D463C63FA151}"/>
              </a:ext>
            </a:extLst>
          </p:cNvPr>
          <p:cNvSpPr/>
          <p:nvPr userDrawn="1"/>
        </p:nvSpPr>
        <p:spPr>
          <a:xfrm>
            <a:off x="5298593" y="224276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F25B1D30-85B6-4449-AE0E-B1FE78D7B422}"/>
              </a:ext>
            </a:extLst>
          </p:cNvPr>
          <p:cNvSpPr/>
          <p:nvPr userDrawn="1"/>
        </p:nvSpPr>
        <p:spPr>
          <a:xfrm>
            <a:off x="4452970" y="237806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376843D0-1FCF-1F4E-BC87-ECAD6BB0EC4F}"/>
              </a:ext>
            </a:extLst>
          </p:cNvPr>
          <p:cNvSpPr/>
          <p:nvPr userDrawn="1"/>
        </p:nvSpPr>
        <p:spPr>
          <a:xfrm>
            <a:off x="6694800" y="247225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6F8E8A89-9F29-F147-B2B1-DAC043DB48E6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4F0E8755-F9DC-9349-8591-EA10F7CEB1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CB037DC7-168B-6A4F-8673-FA130F63F4D5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+mn-lt"/>
                </a:rPr>
                <a:t>Ardent Mills Copyright © 2021 – Ardent Mills Confidential and Proprietary.</a:t>
              </a:r>
            </a:p>
          </p:txBody>
        </p:sp>
        <p:pic>
          <p:nvPicPr>
            <p:cNvPr id="184" name="Picture 183" descr="Logo&#10;&#10;Description automatically generated">
              <a:extLst>
                <a:ext uri="{FF2B5EF4-FFF2-40B4-BE49-F238E27FC236}">
                  <a16:creationId xmlns:a16="http://schemas.microsoft.com/office/drawing/2014/main" id="{4FDE4A58-E231-F147-B8CA-D26464FF67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5596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2B7E9845-2813-384A-B599-331E586EC9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6C359D4C-F20E-7844-8889-0B0B499B7D53}"/>
              </a:ext>
            </a:extLst>
          </p:cNvPr>
          <p:cNvSpPr/>
          <p:nvPr userDrawn="1"/>
        </p:nvSpPr>
        <p:spPr>
          <a:xfrm rot="10800000">
            <a:off x="5843779" y="1589314"/>
            <a:ext cx="143068" cy="1319773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D98BA33-C50E-1146-851C-8E1F7066F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486" y="1600200"/>
            <a:ext cx="5358714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AFE9260-C99D-3F45-B3D0-5667E1BE0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486" y="2577856"/>
            <a:ext cx="5358713" cy="2769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3BD0E0-FF42-7C42-9F65-0C46DA319E23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5FE098-E0C9-9343-8C97-12696505E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7DAEE2-F353-BD43-A0A0-2BE3DB8CED65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159536-7DD1-8F4D-A235-1D00D1BF9A67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Montserrat" pitchFamily="2" charset="77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25" name="Picture 2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3AC8A2A0-C4BB-4242-80B6-A961F0CA70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8901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2440D59-128C-CF4B-8A07-CF259A7F6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3"/>
            <a:ext cx="12192001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175B90-1EA8-6C49-85A3-3229769AA489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F768DD-FBA3-4640-9F4C-9A68E4021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C661FF-7699-C241-ABAF-EA2816915C67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D6BD7-BB10-9D4C-AE08-B8351BEAB561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+mn-lt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D607911-F9FF-7F40-AC3C-46D90E78280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A2AA944-61FE-3A4A-AE98-916806A01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7577" y="681048"/>
            <a:ext cx="5291821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D581BE1-2735-4E40-A720-39BDB8B456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7578" y="1658704"/>
            <a:ext cx="5291820" cy="2769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AC99FDC-398B-D340-8366-D1F59795A77A}"/>
              </a:ext>
            </a:extLst>
          </p:cNvPr>
          <p:cNvSpPr/>
          <p:nvPr userDrawn="1"/>
        </p:nvSpPr>
        <p:spPr>
          <a:xfrm rot="10800000">
            <a:off x="1033871" y="-10886"/>
            <a:ext cx="143068" cy="1319773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A7EC266D-6882-A947-B4F5-C3FAB7828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E4AE1E-C0B0-024E-B543-BF650766A375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89BE47-97C9-7F48-B5D6-4557A2DA2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EC94E9-B693-B64F-A8DD-567BDABE02A5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4EDE9A-1351-F84D-9F98-F4F62E61EC33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Montserrat" pitchFamily="2" charset="77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B9F5B2C-7E0E-DE4E-BBC0-0585C45E81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D2383D8-0A58-0D46-9CC3-1ACA968F8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7577" y="681048"/>
            <a:ext cx="5291821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A3897B8-361B-7343-A6C9-D8F11A9D93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7578" y="1658704"/>
            <a:ext cx="5291820" cy="2769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79E5047-90A0-2B4F-BA58-59996ED89390}"/>
              </a:ext>
            </a:extLst>
          </p:cNvPr>
          <p:cNvSpPr/>
          <p:nvPr userDrawn="1"/>
        </p:nvSpPr>
        <p:spPr>
          <a:xfrm rot="10800000">
            <a:off x="1033871" y="-10886"/>
            <a:ext cx="143068" cy="1319773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F0B21-40E9-C746-8915-36C73A9AE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75" r="156" b="313"/>
          <a:stretch/>
        </p:blipFill>
        <p:spPr>
          <a:xfrm>
            <a:off x="19050" y="3892064"/>
            <a:ext cx="12172950" cy="29659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C400136-6299-2942-9514-B1A1C531A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76F9EC-F222-E54A-8E65-E61933E4D2AE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70D7005-4227-CF43-94D0-94DCA017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F9D1F05-706B-584E-BB20-BF6CAD031E43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23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doughnut, pastry, marketplace&#10;&#10;Description automatically generated">
            <a:extLst>
              <a:ext uri="{FF2B5EF4-FFF2-40B4-BE49-F238E27FC236}">
                <a16:creationId xmlns:a16="http://schemas.microsoft.com/office/drawing/2014/main" id="{14BEEF5C-3D07-BE47-9F3D-454683AFD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3" t="906" r="1633" b="1757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E4AE1E-C0B0-024E-B543-BF650766A375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89BE47-97C9-7F48-B5D6-4557A2DA2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EC94E9-B693-B64F-A8DD-567BDABE02A5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4EDE9A-1351-F84D-9F98-F4F62E61EC33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Montserrat" pitchFamily="2" charset="77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B9F5B2C-7E0E-DE4E-BBC0-0585C45E81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EF2E538C-AEA5-CD4A-8E7C-CBB075EFA9BD}"/>
              </a:ext>
            </a:extLst>
          </p:cNvPr>
          <p:cNvSpPr/>
          <p:nvPr userDrawn="1"/>
        </p:nvSpPr>
        <p:spPr>
          <a:xfrm rot="10800000">
            <a:off x="5843779" y="1589314"/>
            <a:ext cx="143068" cy="1319773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D4F500F-3043-5843-99A7-602B6B659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486" y="1600200"/>
            <a:ext cx="5358714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5A4DB26-253B-5A4C-BB32-AB8E9999AD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486" y="2577856"/>
            <a:ext cx="5358713" cy="2769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</p:spTree>
    <p:extLst>
      <p:ext uri="{BB962C8B-B14F-4D97-AF65-F5344CB8AC3E}">
        <p14:creationId xmlns:p14="http://schemas.microsoft.com/office/powerpoint/2010/main" val="23981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3983836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AAF310-558F-864A-91C9-CE658267A7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0" y="1828800"/>
            <a:ext cx="10820400" cy="373380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12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301" y="609599"/>
            <a:ext cx="10819899" cy="533401"/>
          </a:xfrm>
        </p:spPr>
        <p:txBody>
          <a:bodyPr tIns="0" bIns="0" anchor="ctr"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AAF310-558F-864A-91C9-CE658267A7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0" y="1828799"/>
            <a:ext cx="10820399" cy="3733801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56DDFC-DFE9-E94B-BC6C-A9D4236B4C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5801" y="1143000"/>
            <a:ext cx="10820404" cy="360698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7220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CBFA5F0-EB4A-3943-B0A7-18ACC9B6D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793905F-ACEA-934B-9707-35CA221CE2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1828801"/>
            <a:ext cx="108204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A32C768-7DD0-BC4E-B878-72C51E9CF3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3397"/>
            <a:ext cx="10820399" cy="7592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</p:spTree>
    <p:extLst>
      <p:ext uri="{BB962C8B-B14F-4D97-AF65-F5344CB8AC3E}">
        <p14:creationId xmlns:p14="http://schemas.microsoft.com/office/powerpoint/2010/main" val="1941669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F9D6B-4380-A94E-A254-E420FB57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Headline goes here – 28pt Montserrat Bold 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4FAF7DA-67B2-AF44-9615-035A634901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5800" y="1828802"/>
            <a:ext cx="5200511" cy="2743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Montserrat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CAFAA9-2ECD-ED44-AAB4-7A884B22BF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4803397"/>
            <a:ext cx="5200511" cy="759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9635F5-6A95-104A-8F95-F5912B349B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5054" y="1828801"/>
            <a:ext cx="5201146" cy="2743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  <a:p>
            <a:pPr lvl="0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C1FAC5-8967-AB49-A7A9-C64676322D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054" y="4803397"/>
            <a:ext cx="5201146" cy="7592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</p:txBody>
      </p:sp>
    </p:spTree>
    <p:extLst>
      <p:ext uri="{BB962C8B-B14F-4D97-AF65-F5344CB8AC3E}">
        <p14:creationId xmlns:p14="http://schemas.microsoft.com/office/powerpoint/2010/main" val="1488797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4A39EDB-6593-2149-AE6B-211891F679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1828801"/>
            <a:ext cx="10820400" cy="2743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F87A75C-5CA9-CB4F-8563-0726235A6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3397"/>
            <a:ext cx="10820399" cy="759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C6DB90-865F-1D4E-9FDF-14EBE0F94EE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7B4E60-8315-AD48-AC5B-BE56CA38A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93388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DAEC286-09F8-0D49-8060-F61102B52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798" y="1828801"/>
            <a:ext cx="5410201" cy="19726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regular 11pt</a:t>
            </a:r>
          </a:p>
          <a:p>
            <a:pPr lvl="0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8379A93-0CC5-B746-8BBC-E83B7E00C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063342"/>
            <a:ext cx="5410199" cy="995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09F36-4093-6245-93BA-D4D98D3D0C40}"/>
              </a:ext>
            </a:extLst>
          </p:cNvPr>
          <p:cNvSpPr/>
          <p:nvPr/>
        </p:nvSpPr>
        <p:spPr>
          <a:xfrm>
            <a:off x="7962179" y="0"/>
            <a:ext cx="3540351" cy="2771349"/>
          </a:xfrm>
          <a:prstGeom prst="rect">
            <a:avLst/>
          </a:prstGeom>
          <a:solidFill>
            <a:srgbClr val="B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02A8464-8825-0148-8A10-CB012E898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61698" y="3460991"/>
            <a:ext cx="3540351" cy="995247"/>
          </a:xfrm>
          <a:prstGeom prst="rect">
            <a:avLst/>
          </a:prstGeom>
        </p:spPr>
        <p:txBody>
          <a:bodyPr lIns="0" rIns="0"/>
          <a:lstStyle>
            <a:lvl1pPr marL="182880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2pPr>
            <a:lvl3pPr marL="9144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3pPr>
            <a:lvl4pPr marL="13716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4pPr>
            <a:lvl5pPr marL="18288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5pPr>
          </a:lstStyle>
          <a:p>
            <a:pPr>
              <a:lnSpc>
                <a:spcPct val="110000"/>
              </a:lnSpc>
            </a:pPr>
            <a:r>
              <a:rPr lang="en-US" sz="1100" dirty="0">
                <a:solidFill>
                  <a:srgbClr val="77858B"/>
                </a:solidFill>
                <a:latin typeface="Montserrat" pitchFamily="2" charset="77"/>
                <a:ea typeface="+mn-lt"/>
                <a:cs typeface="+mn-lt"/>
              </a:rPr>
              <a:t>Montserrat regular 11pt bullet point.</a:t>
            </a:r>
            <a:endParaRPr lang="en-US" dirty="0">
              <a:solidFill>
                <a:srgbClr val="77858B"/>
              </a:solidFill>
              <a:latin typeface="Montserrat" pitchFamily="2" charset="77"/>
              <a:ea typeface="+mn-lt"/>
              <a:cs typeface="+mn-lt"/>
            </a:endParaRP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CCA704EA-126C-1649-9A16-1A2E097A0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1698" y="3040799"/>
            <a:ext cx="3540352" cy="30861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2pPr>
            <a:lvl3pPr marL="9144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14pt subhead: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963F58-EC82-484F-9E5C-3A81E1829E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64FF45D-C964-A745-A4F0-7AB5E752B132}"/>
              </a:ext>
            </a:extLst>
          </p:cNvPr>
          <p:cNvSpPr/>
          <p:nvPr userDrawn="1"/>
        </p:nvSpPr>
        <p:spPr>
          <a:xfrm>
            <a:off x="8278489" y="0"/>
            <a:ext cx="73152" cy="548640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435D1-4EC0-DD40-B596-5D69D63D14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8489" y="609601"/>
            <a:ext cx="2922911" cy="1905000"/>
          </a:xfrm>
        </p:spPr>
        <p:txBody>
          <a:bodyPr/>
          <a:lstStyle>
            <a:lvl1pPr marL="0" indent="0">
              <a:lnSpc>
                <a:spcPts val="2880"/>
              </a:lnSpc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Montserrat Bold – 24pts pull out fact/quote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DDAE1C-795E-934F-A427-EE2CB68FE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69" y="609600"/>
            <a:ext cx="5406531" cy="894098"/>
          </a:xfrm>
        </p:spPr>
        <p:txBody>
          <a:bodyPr/>
          <a:lstStyle/>
          <a:p>
            <a:r>
              <a:rPr lang="en-US" dirty="0"/>
              <a:t>Headline goes here – </a:t>
            </a:r>
            <a:br>
              <a:rPr lang="en-US" dirty="0"/>
            </a:br>
            <a:r>
              <a:rPr lang="en-US" dirty="0"/>
              <a:t>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3030397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B5A891-4DD3-F447-B5CB-D2BE15D15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522" y="1828799"/>
            <a:ext cx="5406478" cy="11217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5199696-B985-DC4B-BF91-0690FBC65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3185904"/>
            <a:ext cx="5410200" cy="13860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tx2"/>
                </a:solidFill>
                <a:latin typeface="Montserrat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regular 11pt</a:t>
            </a:r>
          </a:p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2B3CAA-AD84-F44D-A21A-B41CA1256F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7316"/>
            <a:ext cx="5410200" cy="7552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DDA45-AF44-0C46-9E4A-1C3AAB99260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77000" y="609600"/>
            <a:ext cx="5029200" cy="495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Montserrat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6DCA5E-F6EB-FE4E-B868-FFC0E0FAB9F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242129-A3E8-A843-BA12-96C62915C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5410200" cy="894098"/>
          </a:xfrm>
        </p:spPr>
        <p:txBody>
          <a:bodyPr/>
          <a:lstStyle/>
          <a:p>
            <a:r>
              <a:rPr lang="en-US" dirty="0"/>
              <a:t>Headline goes here – </a:t>
            </a:r>
            <a:br>
              <a:rPr lang="en-US" dirty="0"/>
            </a:br>
            <a:r>
              <a:rPr lang="en-US" dirty="0"/>
              <a:t>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683472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A2B1C3F-E493-CE48-996B-222656B0EF9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85800" y="182880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7DD7DA96-69D4-3C4E-B8C9-AACA1DFE52E3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305690" y="182880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" name="Chart Placeholder 4">
            <a:extLst>
              <a:ext uri="{FF2B5EF4-FFF2-40B4-BE49-F238E27FC236}">
                <a16:creationId xmlns:a16="http://schemas.microsoft.com/office/drawing/2014/main" id="{93AA8C87-E7C4-CE4D-BB86-F3C64E9A9A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85800" y="382016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FF1242D1-0C0F-D244-BF5C-EC7E12BBEE50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305690" y="382016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332588-B78C-6649-8548-A8186E9391C3}"/>
              </a:ext>
            </a:extLst>
          </p:cNvPr>
          <p:cNvCxnSpPr/>
          <p:nvPr userDrawn="1"/>
        </p:nvCxnSpPr>
        <p:spPr>
          <a:xfrm>
            <a:off x="6096000" y="1828800"/>
            <a:ext cx="0" cy="37439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2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eld of wheat&#10;&#10;Description automatically generated with medium confidence">
            <a:extLst>
              <a:ext uri="{FF2B5EF4-FFF2-40B4-BE49-F238E27FC236}">
                <a16:creationId xmlns:a16="http://schemas.microsoft.com/office/drawing/2014/main" id="{69732B6F-2CBA-1A40-B3FA-519BC26C8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7721"/>
            <a:ext cx="12192000" cy="49102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F88DE6-3F4B-5F47-9A3C-9D9CAAD759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5000">
                <a:srgbClr val="FDFEFF"/>
              </a:gs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F0B21-40E9-C746-8915-36C73A9AE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75" r="156" b="313"/>
          <a:stretch/>
        </p:blipFill>
        <p:spPr>
          <a:xfrm>
            <a:off x="19050" y="3892064"/>
            <a:ext cx="12172950" cy="29659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C400136-6299-2942-9514-B1A1C531A5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76F9EC-F222-E54A-8E65-E61933E4D2AE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70D7005-4227-CF43-94D0-94DCA017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F9D1F05-706B-584E-BB20-BF6CAD031E43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35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A2B1C3F-E493-CE48-996B-222656B0EF9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85799" y="2710443"/>
            <a:ext cx="2532888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332588-B78C-6649-8548-A8186E9391C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03E7B6F-9FD0-8F4C-96A4-575809D66198}"/>
              </a:ext>
            </a:extLst>
          </p:cNvPr>
          <p:cNvSpPr/>
          <p:nvPr userDrawn="1"/>
        </p:nvSpPr>
        <p:spPr>
          <a:xfrm>
            <a:off x="0" y="1825864"/>
            <a:ext cx="12191995" cy="552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2BE1E70-ADEA-1F46-9B30-92F7357DF6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801" y="1859618"/>
            <a:ext cx="10820399" cy="484744"/>
          </a:xfrm>
        </p:spPr>
        <p:txBody>
          <a:bodyPr tIns="0" bIns="0" anchor="ctr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4">
            <a:extLst>
              <a:ext uri="{FF2B5EF4-FFF2-40B4-BE49-F238E27FC236}">
                <a16:creationId xmlns:a16="http://schemas.microsoft.com/office/drawing/2014/main" id="{CA9AA542-50B7-2447-AC72-14D4C365D218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3448303" y="2710443"/>
            <a:ext cx="2532888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7" name="Chart Placeholder 4">
            <a:extLst>
              <a:ext uri="{FF2B5EF4-FFF2-40B4-BE49-F238E27FC236}">
                <a16:creationId xmlns:a16="http://schemas.microsoft.com/office/drawing/2014/main" id="{64CA694C-A80F-504D-931C-C8C5511CD8AD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210807" y="2710443"/>
            <a:ext cx="2532888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8" name="Chart Placeholder 4">
            <a:extLst>
              <a:ext uri="{FF2B5EF4-FFF2-40B4-BE49-F238E27FC236}">
                <a16:creationId xmlns:a16="http://schemas.microsoft.com/office/drawing/2014/main" id="{82E08E7D-D65C-5643-94D1-75395E66A53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8973312" y="2710443"/>
            <a:ext cx="2532888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4AAEA0-1322-8145-9F74-31C0A43BBE2B}"/>
              </a:ext>
            </a:extLst>
          </p:cNvPr>
          <p:cNvCxnSpPr>
            <a:cxnSpLocks/>
          </p:cNvCxnSpPr>
          <p:nvPr userDrawn="1"/>
        </p:nvCxnSpPr>
        <p:spPr>
          <a:xfrm>
            <a:off x="3332018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3EE1D8-210A-5043-BDC2-AA1D991C0AF9}"/>
              </a:ext>
            </a:extLst>
          </p:cNvPr>
          <p:cNvCxnSpPr>
            <a:cxnSpLocks/>
          </p:cNvCxnSpPr>
          <p:nvPr userDrawn="1"/>
        </p:nvCxnSpPr>
        <p:spPr>
          <a:xfrm>
            <a:off x="8849591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23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7DD7DA96-69D4-3C4E-B8C9-AACA1DFE52E3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305690" y="182880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FF1242D1-0C0F-D244-BF5C-EC7E12BBEE50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305690" y="382016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332588-B78C-6649-8548-A8186E9391C3}"/>
              </a:ext>
            </a:extLst>
          </p:cNvPr>
          <p:cNvCxnSpPr/>
          <p:nvPr userDrawn="1"/>
        </p:nvCxnSpPr>
        <p:spPr>
          <a:xfrm>
            <a:off x="6096000" y="1828800"/>
            <a:ext cx="0" cy="37439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1746C98-B757-CE43-887E-6B79B4169C9E}"/>
              </a:ext>
            </a:extLst>
          </p:cNvPr>
          <p:cNvSpPr/>
          <p:nvPr userDrawn="1"/>
        </p:nvSpPr>
        <p:spPr>
          <a:xfrm>
            <a:off x="0" y="1825864"/>
            <a:ext cx="5886311" cy="55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5AEB7-0C5E-0246-9CC4-7449535B3A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801" y="1858892"/>
            <a:ext cx="4952999" cy="484744"/>
          </a:xfrm>
        </p:spPr>
        <p:txBody>
          <a:bodyPr tIns="0" bIns="0"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DD2F0B0-89BC-F64A-85E0-089F88C2748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5800" y="2710442"/>
            <a:ext cx="5200511" cy="2852158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944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0" name="Chart Placeholder 4">
            <a:extLst>
              <a:ext uri="{FF2B5EF4-FFF2-40B4-BE49-F238E27FC236}">
                <a16:creationId xmlns:a16="http://schemas.microsoft.com/office/drawing/2014/main" id="{FA96E9C6-8C60-C64D-BE99-0D246CDFE62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85798" y="2710443"/>
            <a:ext cx="3314184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4" name="Chart Placeholder 4">
            <a:extLst>
              <a:ext uri="{FF2B5EF4-FFF2-40B4-BE49-F238E27FC236}">
                <a16:creationId xmlns:a16="http://schemas.microsoft.com/office/drawing/2014/main" id="{8509AA94-BF55-A44C-AB09-ACE676311A08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438906" y="2710443"/>
            <a:ext cx="3314184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87A3F086-36F2-9C46-8C4E-DF355A01194F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8192016" y="2710443"/>
            <a:ext cx="3314184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9CED9F-829D-AB46-A09B-9654B52FA71D}"/>
              </a:ext>
            </a:extLst>
          </p:cNvPr>
          <p:cNvCxnSpPr>
            <a:cxnSpLocks/>
          </p:cNvCxnSpPr>
          <p:nvPr userDrawn="1"/>
        </p:nvCxnSpPr>
        <p:spPr>
          <a:xfrm>
            <a:off x="4219444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C3D695-A5A2-944C-9109-C0AA06BE889E}"/>
              </a:ext>
            </a:extLst>
          </p:cNvPr>
          <p:cNvCxnSpPr>
            <a:cxnSpLocks/>
          </p:cNvCxnSpPr>
          <p:nvPr userDrawn="1"/>
        </p:nvCxnSpPr>
        <p:spPr>
          <a:xfrm>
            <a:off x="7972552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DD1F3-0A56-48AA-A15D-9B45EEB58B6D}"/>
              </a:ext>
            </a:extLst>
          </p:cNvPr>
          <p:cNvSpPr/>
          <p:nvPr userDrawn="1"/>
        </p:nvSpPr>
        <p:spPr>
          <a:xfrm>
            <a:off x="0" y="1825864"/>
            <a:ext cx="12191995" cy="552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2882E5E-B871-4BE3-9336-105E5D629F6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801" y="1859618"/>
            <a:ext cx="10820399" cy="484744"/>
          </a:xfrm>
        </p:spPr>
        <p:txBody>
          <a:bodyPr tIns="0" bIns="0" anchor="ctr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84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0" name="Chart Placeholder 4">
            <a:extLst>
              <a:ext uri="{FF2B5EF4-FFF2-40B4-BE49-F238E27FC236}">
                <a16:creationId xmlns:a16="http://schemas.microsoft.com/office/drawing/2014/main" id="{FA96E9C6-8C60-C64D-BE99-0D246CDFE62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85798" y="1828800"/>
            <a:ext cx="3314184" cy="24384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4" name="Chart Placeholder 4">
            <a:extLst>
              <a:ext uri="{FF2B5EF4-FFF2-40B4-BE49-F238E27FC236}">
                <a16:creationId xmlns:a16="http://schemas.microsoft.com/office/drawing/2014/main" id="{8509AA94-BF55-A44C-AB09-ACE676311A08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438906" y="1828800"/>
            <a:ext cx="3314184" cy="24384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87A3F086-36F2-9C46-8C4E-DF355A01194F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8192016" y="1828800"/>
            <a:ext cx="3314184" cy="24384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9CED9F-829D-AB46-A09B-9654B52FA71D}"/>
              </a:ext>
            </a:extLst>
          </p:cNvPr>
          <p:cNvCxnSpPr>
            <a:cxnSpLocks/>
          </p:cNvCxnSpPr>
          <p:nvPr userDrawn="1"/>
        </p:nvCxnSpPr>
        <p:spPr>
          <a:xfrm>
            <a:off x="4219444" y="1851166"/>
            <a:ext cx="0" cy="37114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C3D695-A5A2-944C-9109-C0AA06BE889E}"/>
              </a:ext>
            </a:extLst>
          </p:cNvPr>
          <p:cNvCxnSpPr>
            <a:cxnSpLocks/>
          </p:cNvCxnSpPr>
          <p:nvPr userDrawn="1"/>
        </p:nvCxnSpPr>
        <p:spPr>
          <a:xfrm>
            <a:off x="7972552" y="1851166"/>
            <a:ext cx="0" cy="37114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D8005DA-B7CD-4640-8604-C071B9B2767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1" y="4419600"/>
            <a:ext cx="3314180" cy="1143000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200" b="1" i="0">
                <a:solidFill>
                  <a:schemeClr val="accent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05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F9F6257-0640-6B4F-9839-72DF009A335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38906" y="4419600"/>
            <a:ext cx="3314180" cy="1143000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200" b="1" i="0">
                <a:solidFill>
                  <a:schemeClr val="accent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05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E7DDE14-B1E6-644F-8C2A-72054A624F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92020" y="4419600"/>
            <a:ext cx="3314180" cy="1143000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200" b="1" i="0">
                <a:solidFill>
                  <a:schemeClr val="accent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05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1534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AF566-2A8A-554A-B400-8E400F213BEA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8A93B9-FA1D-7646-8DD3-BC5495C96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CBCA8F-4725-584F-AADF-E4F6F575A75A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5001FC20-CDFA-DD41-B921-969745F3C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933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AF566-2A8A-554A-B400-8E400F213BEA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8A93B9-FA1D-7646-8DD3-BC5495C96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CBCA8F-4725-584F-AADF-E4F6F575A75A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5001FC20-CDFA-DD41-B921-969745F3C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5478197-52CF-6D45-BA98-D77D28DEBD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0" y="1828800"/>
            <a:ext cx="10820400" cy="3733800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E9558D1-A1EF-9447-835A-5071E5A04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297" y="609599"/>
            <a:ext cx="10820400" cy="533401"/>
          </a:xfrm>
        </p:spPr>
        <p:txBody>
          <a:bodyPr tIns="0" bIns="0" anchor="ctr"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83C4C6C-7694-3E45-8B64-FC65DC6563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5796" y="1143000"/>
            <a:ext cx="10820905" cy="360698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3784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CBFA5F0-EB4A-3943-B0A7-18ACC9B6D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793905F-ACEA-934B-9707-35CA221CE2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1828801"/>
            <a:ext cx="108204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A32C768-7DD0-BC4E-B878-72C51E9CF3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3397"/>
            <a:ext cx="10820399" cy="7592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F34E78-DB39-944B-BA94-32B614688A2F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AAE11E-88AF-BA42-BCE7-AA9D3AC3FF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0FE63A-46EC-A54E-922A-83D13D01D641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8CB6F1C1-F15B-4E42-9114-7EF5A007A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158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24BF4B-F133-CC4B-BF00-C25D898FCAF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0EEB86-6BFC-524F-AB5C-7C508F2F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3054B35-D879-4C44-A478-A885B5C08D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5799" y="1828802"/>
            <a:ext cx="5200512" cy="2743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Montserrat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A96374-1C4B-7546-9B41-40F615469DC5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833BE4-8E6A-6D4D-9D3D-53FE57C7AC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98E07E-4D6E-184E-B45B-1417AB0DDB80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B957EA55-4630-6D46-BDFB-B6CE6DFEF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4D584B9-BD58-5940-B9E0-10B63E9B29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4803397"/>
            <a:ext cx="5200512" cy="759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54D2F82-0418-1740-B94B-E89243CCC5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5054" y="1828801"/>
            <a:ext cx="5201146" cy="2743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  <a:p>
            <a:pPr lvl="0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C655A3E-5BD2-9144-9448-79F9355622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054" y="4803397"/>
            <a:ext cx="5201146" cy="7592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</p:txBody>
      </p:sp>
    </p:spTree>
    <p:extLst>
      <p:ext uri="{BB962C8B-B14F-4D97-AF65-F5344CB8AC3E}">
        <p14:creationId xmlns:p14="http://schemas.microsoft.com/office/powerpoint/2010/main" val="1597055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5FD965E-2CAA-814B-B8BE-C27D6B0D8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522" y="1828799"/>
            <a:ext cx="5406478" cy="11217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2AE10AA-5493-5C4B-9C68-D67613A313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3185904"/>
            <a:ext cx="5410200" cy="13860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regular 11pt</a:t>
            </a:r>
          </a:p>
          <a:p>
            <a:pPr lvl="0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1DF5E1E-9D9F-1F42-9585-48A00DFA69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7314"/>
            <a:ext cx="5410200" cy="7552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EADCB7-BB39-A143-82F6-5F45BF50E9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77000" y="609600"/>
            <a:ext cx="5029200" cy="495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Montserrat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5A80B1-3273-9144-812E-E6640DE5E2E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CA975D-9AF5-0C4D-B10C-D43561DCB1E7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6BF3C2-AE9E-BD4A-8AAE-BEB49CD501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1CE8C7-FC44-4243-A898-6A57BFBCD0B9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2544884A-4024-5D46-A630-B0A71055B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6B4E7A0-97CA-8F46-9733-AB1DEFFED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69" y="609600"/>
            <a:ext cx="5406479" cy="894098"/>
          </a:xfrm>
        </p:spPr>
        <p:txBody>
          <a:bodyPr/>
          <a:lstStyle/>
          <a:p>
            <a:r>
              <a:rPr lang="en-US" dirty="0"/>
              <a:t>Headline goes here – </a:t>
            </a:r>
            <a:br>
              <a:rPr lang="en-US" dirty="0"/>
            </a:br>
            <a:r>
              <a:rPr lang="en-US" dirty="0"/>
              <a:t>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352073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4E401CB5-4F53-6D4F-B65C-3FBB35842B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61698" y="3460991"/>
            <a:ext cx="3544502" cy="995247"/>
          </a:xfrm>
          <a:prstGeom prst="rect">
            <a:avLst/>
          </a:prstGeom>
        </p:spPr>
        <p:txBody>
          <a:bodyPr lIns="0" rIns="0"/>
          <a:lstStyle>
            <a:lvl1pPr marL="182880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2pPr>
            <a:lvl3pPr marL="9144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3pPr>
            <a:lvl4pPr marL="13716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4pPr>
            <a:lvl5pPr marL="18288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5pPr>
          </a:lstStyle>
          <a:p>
            <a:pPr>
              <a:lnSpc>
                <a:spcPct val="110000"/>
              </a:lnSpc>
            </a:pPr>
            <a:r>
              <a:rPr lang="en-US" sz="1100" dirty="0">
                <a:solidFill>
                  <a:srgbClr val="77858B"/>
                </a:solidFill>
                <a:latin typeface="Montserrat" pitchFamily="2" charset="77"/>
                <a:ea typeface="+mn-lt"/>
                <a:cs typeface="+mn-lt"/>
              </a:rPr>
              <a:t>Montserrat regular 11pt bullet point.</a:t>
            </a:r>
            <a:endParaRPr lang="en-US" dirty="0">
              <a:solidFill>
                <a:srgbClr val="77858B"/>
              </a:solidFill>
              <a:latin typeface="Montserrat" pitchFamily="2" charset="77"/>
              <a:ea typeface="+mn-lt"/>
              <a:cs typeface="+mn-lt"/>
            </a:endParaRP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EDB90077-122A-2043-9F6F-E9ADCCF0E1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1697" y="3040799"/>
            <a:ext cx="3544503" cy="30861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2pPr>
            <a:lvl3pPr marL="9144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14pt subhead: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8CF0C5-814A-7146-9FF5-69944184BF5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BF1729-8B0E-9A49-A61C-B257D1FAA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5410200" cy="894098"/>
          </a:xfrm>
        </p:spPr>
        <p:txBody>
          <a:bodyPr/>
          <a:lstStyle/>
          <a:p>
            <a:r>
              <a:rPr lang="en-US" dirty="0"/>
              <a:t>Headline goes here – </a:t>
            </a:r>
            <a:br>
              <a:rPr lang="en-US" dirty="0"/>
            </a:br>
            <a:r>
              <a:rPr lang="en-US" dirty="0"/>
              <a:t>28pt Montserrat Bold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F4CD95C-789C-704C-8DD3-760D4C2AC9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828801"/>
            <a:ext cx="5410199" cy="19726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regular 11pt</a:t>
            </a:r>
          </a:p>
          <a:p>
            <a:pPr lvl="0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D5A1F6-A928-1C48-9526-1395AD9244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063342"/>
            <a:ext cx="5410199" cy="995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DB2D36-775E-E845-8B04-A738B640B5F1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03F0CA5-BB4A-D641-9676-02BDBBDD6ED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E1E232-0542-CC42-B65D-445914ED6ACE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BD99091-7297-564E-8715-DDA8FFB04C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B5D6204-2D04-2442-8697-7EB23DA0A2B0}"/>
              </a:ext>
            </a:extLst>
          </p:cNvPr>
          <p:cNvSpPr/>
          <p:nvPr userDrawn="1"/>
        </p:nvSpPr>
        <p:spPr>
          <a:xfrm>
            <a:off x="7962179" y="0"/>
            <a:ext cx="3540351" cy="2771349"/>
          </a:xfrm>
          <a:prstGeom prst="rect">
            <a:avLst/>
          </a:prstGeom>
          <a:solidFill>
            <a:srgbClr val="B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7B51304-928E-954C-A156-E08DDF1D0B44}"/>
              </a:ext>
            </a:extLst>
          </p:cNvPr>
          <p:cNvSpPr/>
          <p:nvPr userDrawn="1"/>
        </p:nvSpPr>
        <p:spPr>
          <a:xfrm>
            <a:off x="8278489" y="0"/>
            <a:ext cx="73152" cy="548640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D89A6D0-CE01-4947-87B7-431A8DBBCA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8489" y="609601"/>
            <a:ext cx="2922911" cy="1905000"/>
          </a:xfrm>
        </p:spPr>
        <p:txBody>
          <a:bodyPr/>
          <a:lstStyle>
            <a:lvl1pPr marL="0" indent="0">
              <a:lnSpc>
                <a:spcPts val="2880"/>
              </a:lnSpc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Montserrat Bold – 24pts pull out fact/quote</a:t>
            </a:r>
          </a:p>
        </p:txBody>
      </p:sp>
    </p:spTree>
    <p:extLst>
      <p:ext uri="{BB962C8B-B14F-4D97-AF65-F5344CB8AC3E}">
        <p14:creationId xmlns:p14="http://schemas.microsoft.com/office/powerpoint/2010/main" val="27062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D7CC2-97B3-A742-BB29-7D0465568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75" r="156" b="313"/>
          <a:stretch/>
        </p:blipFill>
        <p:spPr>
          <a:xfrm>
            <a:off x="19050" y="3892064"/>
            <a:ext cx="12172950" cy="296593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61A338-5B30-814E-8E16-6F316137F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A5524-1BA5-E843-91CD-24A4D953CCC3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737D87-0DE5-B24E-A7FB-05DF0DA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6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E489F6-7B5F-FB4F-A203-7988D37E7E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720"/>
            <a:ext cx="12192000" cy="6913720"/>
          </a:xfrm>
          <a:prstGeom prst="rect">
            <a:avLst/>
          </a:prstGeo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07C7584-9DC9-B742-8B10-CD4D215ABA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2D73DDB-D439-5741-8045-2256892C1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A633B-2AB9-E640-A3CB-31C32E68F6A1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140524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309E464-C4E3-444E-A915-1375B29417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10"/>
            <a:ext cx="12192000" cy="6896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D4778-9715-BC42-BF29-ECF205009CD6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A10C13-71FB-384B-8D5A-0D96C85A4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3110456-0CF0-654D-9FFA-B866ECEF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</p:spTree>
    <p:extLst>
      <p:ext uri="{BB962C8B-B14F-4D97-AF65-F5344CB8AC3E}">
        <p14:creationId xmlns:p14="http://schemas.microsoft.com/office/powerpoint/2010/main" val="230385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BCA5F4-F305-0743-9952-4FC2D1D3FA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10"/>
            <a:ext cx="12192000" cy="6896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8E9E5B-66C0-C84E-9AAE-C3DC00663A01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4B3EABF-F67B-BC4F-84F6-C804671496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999102E-EBD9-4848-AC33-DD422760A0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</p:spTree>
    <p:extLst>
      <p:ext uri="{BB962C8B-B14F-4D97-AF65-F5344CB8AC3E}">
        <p14:creationId xmlns:p14="http://schemas.microsoft.com/office/powerpoint/2010/main" val="1093029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47D6E-67AF-D847-B601-56954E7B3F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720"/>
            <a:ext cx="12192000" cy="6913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6851F0-9312-1641-84A3-5F7341A66C2C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9BAEF48-36A4-3A4C-A321-A876BA713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35DB177-E066-6F49-BC24-127211B61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</p:spTree>
    <p:extLst>
      <p:ext uri="{BB962C8B-B14F-4D97-AF65-F5344CB8AC3E}">
        <p14:creationId xmlns:p14="http://schemas.microsoft.com/office/powerpoint/2010/main" val="2559430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1FD489-7631-BB4D-845C-B5D12C1ED9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" y="0"/>
            <a:ext cx="12180465" cy="687299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14C83589-6224-2C49-B7B5-5EE0B2D038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8435" y="5980143"/>
            <a:ext cx="2204910" cy="608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A96892-FA08-184B-9878-C8FFF714782B}"/>
              </a:ext>
            </a:extLst>
          </p:cNvPr>
          <p:cNvSpPr txBox="1"/>
          <p:nvPr/>
        </p:nvSpPr>
        <p:spPr>
          <a:xfrm>
            <a:off x="73324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+mn-lt"/>
              </a:rPr>
              <a:t>Ardent Mills Copyright © 2022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560894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29D8A-278E-C147-A350-D37AAD1DE0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" y="0"/>
            <a:ext cx="12180465" cy="6872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087CB-C1DD-4149-9756-5600972F2E34}"/>
              </a:ext>
            </a:extLst>
          </p:cNvPr>
          <p:cNvSpPr txBox="1"/>
          <p:nvPr/>
        </p:nvSpPr>
        <p:spPr>
          <a:xfrm>
            <a:off x="2608289" y="3957403"/>
            <a:ext cx="721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Montserrat" pitchFamily="2" charset="77"/>
              </a:rPr>
              <a:t>Nourishing what’s next.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0777B-EC99-5543-BBDD-3ED3FC17A54C}"/>
              </a:ext>
            </a:extLst>
          </p:cNvPr>
          <p:cNvSpPr txBox="1"/>
          <p:nvPr/>
        </p:nvSpPr>
        <p:spPr>
          <a:xfrm>
            <a:off x="8187822" y="4099734"/>
            <a:ext cx="49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baseline="30000" dirty="0">
                <a:solidFill>
                  <a:schemeClr val="accent5"/>
                </a:solidFill>
                <a:latin typeface="Montserrat" pitchFamily="2" charset="77"/>
              </a:rPr>
              <a:t>®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9E079-C9CE-8548-AE3C-E3B57752E33D}"/>
              </a:ext>
            </a:extLst>
          </p:cNvPr>
          <p:cNvSpPr txBox="1"/>
          <p:nvPr userDrawn="1"/>
        </p:nvSpPr>
        <p:spPr>
          <a:xfrm>
            <a:off x="8187822" y="4099734"/>
            <a:ext cx="49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baseline="30000" dirty="0">
                <a:solidFill>
                  <a:schemeClr val="bg1"/>
                </a:solidFill>
                <a:latin typeface="Montserrat" pitchFamily="2" charset="77"/>
              </a:rPr>
              <a:t>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B984B-6050-EF45-B3A5-9F989C6980F0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3415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869E4-F676-7941-B1CF-24F3D15E44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" y="0"/>
            <a:ext cx="12180465" cy="6872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B9557-15B6-3A4D-9790-F3B10D837AC5}"/>
              </a:ext>
            </a:extLst>
          </p:cNvPr>
          <p:cNvSpPr txBox="1"/>
          <p:nvPr/>
        </p:nvSpPr>
        <p:spPr>
          <a:xfrm>
            <a:off x="2608289" y="3957403"/>
            <a:ext cx="721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Montserrat" pitchFamily="2" charset="77"/>
              </a:rPr>
              <a:t>Appendix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32B0C-382E-6544-AD4A-0F32542F89C7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027507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FD69088-A143-7145-B32E-0C349EDAE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E631B6-3F3A-7E47-9D3B-59F9D3A8748C}"/>
              </a:ext>
            </a:extLst>
          </p:cNvPr>
          <p:cNvSpPr txBox="1"/>
          <p:nvPr/>
        </p:nvSpPr>
        <p:spPr>
          <a:xfrm>
            <a:off x="5861538" y="2877741"/>
            <a:ext cx="5421569" cy="1821239"/>
          </a:xfrm>
          <a:custGeom>
            <a:avLst/>
            <a:gdLst/>
            <a:ahLst/>
            <a:cxnLst/>
            <a:rect l="l" t="t" r="r" b="b"/>
            <a:pathLst>
              <a:path w="5976661" h="2007708">
                <a:moveTo>
                  <a:pt x="4328227" y="1523209"/>
                </a:moveTo>
                <a:cubicBezTo>
                  <a:pt x="4326180" y="1523302"/>
                  <a:pt x="4323297" y="1524372"/>
                  <a:pt x="4319576" y="1526418"/>
                </a:cubicBezTo>
                <a:cubicBezTo>
                  <a:pt x="4312135" y="1530511"/>
                  <a:pt x="4302648" y="1537022"/>
                  <a:pt x="4291113" y="1545952"/>
                </a:cubicBezTo>
                <a:cubicBezTo>
                  <a:pt x="4279579" y="1554882"/>
                  <a:pt x="4266742" y="1565858"/>
                  <a:pt x="4252604" y="1578880"/>
                </a:cubicBezTo>
                <a:cubicBezTo>
                  <a:pt x="4238465" y="1591903"/>
                  <a:pt x="4224327" y="1605483"/>
                  <a:pt x="4210188" y="1619622"/>
                </a:cubicBezTo>
                <a:cubicBezTo>
                  <a:pt x="4196049" y="1633761"/>
                  <a:pt x="4182840" y="1648085"/>
                  <a:pt x="4170562" y="1662596"/>
                </a:cubicBezTo>
                <a:cubicBezTo>
                  <a:pt x="4158284" y="1677107"/>
                  <a:pt x="4148052" y="1690315"/>
                  <a:pt x="4139866" y="1702222"/>
                </a:cubicBezTo>
                <a:cubicBezTo>
                  <a:pt x="4131682" y="1713384"/>
                  <a:pt x="4123682" y="1726406"/>
                  <a:pt x="4115868" y="1741289"/>
                </a:cubicBezTo>
                <a:cubicBezTo>
                  <a:pt x="4108054" y="1756172"/>
                  <a:pt x="4100986" y="1770869"/>
                  <a:pt x="4094660" y="1785379"/>
                </a:cubicBezTo>
                <a:cubicBezTo>
                  <a:pt x="4088335" y="1799890"/>
                  <a:pt x="4082940" y="1814029"/>
                  <a:pt x="4078475" y="1827795"/>
                </a:cubicBezTo>
                <a:cubicBezTo>
                  <a:pt x="4074010" y="1841562"/>
                  <a:pt x="4071406" y="1852910"/>
                  <a:pt x="4070662" y="1861840"/>
                </a:cubicBezTo>
                <a:cubicBezTo>
                  <a:pt x="4069173" y="1875978"/>
                  <a:pt x="4068987" y="1886024"/>
                  <a:pt x="4070104" y="1891977"/>
                </a:cubicBezTo>
                <a:cubicBezTo>
                  <a:pt x="4071219" y="1897930"/>
                  <a:pt x="4074754" y="1903884"/>
                  <a:pt x="4080708" y="1909837"/>
                </a:cubicBezTo>
                <a:cubicBezTo>
                  <a:pt x="4097822" y="1926952"/>
                  <a:pt x="4122007" y="1927324"/>
                  <a:pt x="4153261" y="1910953"/>
                </a:cubicBezTo>
                <a:cubicBezTo>
                  <a:pt x="4180050" y="1896814"/>
                  <a:pt x="4205164" y="1872444"/>
                  <a:pt x="4228606" y="1837841"/>
                </a:cubicBezTo>
                <a:cubicBezTo>
                  <a:pt x="4252046" y="1803239"/>
                  <a:pt x="4272324" y="1760265"/>
                  <a:pt x="4289439" y="1708919"/>
                </a:cubicBezTo>
                <a:cubicBezTo>
                  <a:pt x="4294648" y="1694780"/>
                  <a:pt x="4299856" y="1678037"/>
                  <a:pt x="4305066" y="1658689"/>
                </a:cubicBezTo>
                <a:cubicBezTo>
                  <a:pt x="4310274" y="1639342"/>
                  <a:pt x="4315112" y="1620366"/>
                  <a:pt x="4319576" y="1601763"/>
                </a:cubicBezTo>
                <a:cubicBezTo>
                  <a:pt x="4324041" y="1583159"/>
                  <a:pt x="4327390" y="1566788"/>
                  <a:pt x="4329622" y="1552649"/>
                </a:cubicBezTo>
                <a:cubicBezTo>
                  <a:pt x="4331854" y="1538511"/>
                  <a:pt x="4332599" y="1529581"/>
                  <a:pt x="4331855" y="1525860"/>
                </a:cubicBezTo>
                <a:cubicBezTo>
                  <a:pt x="4331482" y="1524000"/>
                  <a:pt x="4330274" y="1523116"/>
                  <a:pt x="4328227" y="1523209"/>
                </a:cubicBezTo>
                <a:close/>
                <a:moveTo>
                  <a:pt x="4707869" y="1317129"/>
                </a:moveTo>
                <a:cubicBezTo>
                  <a:pt x="4706381" y="1322338"/>
                  <a:pt x="4704892" y="1327919"/>
                  <a:pt x="4703404" y="1333872"/>
                </a:cubicBezTo>
                <a:cubicBezTo>
                  <a:pt x="4701916" y="1339081"/>
                  <a:pt x="4700242" y="1345220"/>
                  <a:pt x="4698382" y="1352289"/>
                </a:cubicBezTo>
                <a:cubicBezTo>
                  <a:pt x="4696521" y="1359359"/>
                  <a:pt x="4694846" y="1366986"/>
                  <a:pt x="4693358" y="1375172"/>
                </a:cubicBezTo>
                <a:cubicBezTo>
                  <a:pt x="4676987" y="1445121"/>
                  <a:pt x="4671406" y="1486421"/>
                  <a:pt x="4676616" y="1499071"/>
                </a:cubicBezTo>
                <a:cubicBezTo>
                  <a:pt x="4681824" y="1511722"/>
                  <a:pt x="4700056" y="1501676"/>
                  <a:pt x="4731310" y="1468933"/>
                </a:cubicBezTo>
                <a:cubicBezTo>
                  <a:pt x="4737262" y="1462980"/>
                  <a:pt x="4743774" y="1454981"/>
                  <a:pt x="4750843" y="1444935"/>
                </a:cubicBezTo>
                <a:cubicBezTo>
                  <a:pt x="4757912" y="1434889"/>
                  <a:pt x="4764796" y="1424285"/>
                  <a:pt x="4771493" y="1413123"/>
                </a:cubicBezTo>
                <a:cubicBezTo>
                  <a:pt x="4778190" y="1401961"/>
                  <a:pt x="4784330" y="1390985"/>
                  <a:pt x="4789910" y="1380195"/>
                </a:cubicBezTo>
                <a:cubicBezTo>
                  <a:pt x="4795492" y="1369405"/>
                  <a:pt x="4799398" y="1359917"/>
                  <a:pt x="4801631" y="1351731"/>
                </a:cubicBezTo>
                <a:cubicBezTo>
                  <a:pt x="4803863" y="1345034"/>
                  <a:pt x="4804049" y="1340755"/>
                  <a:pt x="4802189" y="1338895"/>
                </a:cubicBezTo>
                <a:cubicBezTo>
                  <a:pt x="4800328" y="1337035"/>
                  <a:pt x="4794189" y="1336104"/>
                  <a:pt x="4783772" y="1336104"/>
                </a:cubicBezTo>
                <a:cubicBezTo>
                  <a:pt x="4777818" y="1336104"/>
                  <a:pt x="4770191" y="1335174"/>
                  <a:pt x="4760889" y="1333314"/>
                </a:cubicBezTo>
                <a:cubicBezTo>
                  <a:pt x="4751588" y="1331453"/>
                  <a:pt x="4743216" y="1329035"/>
                  <a:pt x="4735774" y="1326058"/>
                </a:cubicBezTo>
                <a:cubicBezTo>
                  <a:pt x="4728333" y="1323826"/>
                  <a:pt x="4722008" y="1321780"/>
                  <a:pt x="4716798" y="1319919"/>
                </a:cubicBezTo>
                <a:cubicBezTo>
                  <a:pt x="4711590" y="1318059"/>
                  <a:pt x="4708613" y="1317129"/>
                  <a:pt x="4707869" y="1317129"/>
                </a:cubicBezTo>
                <a:close/>
                <a:moveTo>
                  <a:pt x="4805538" y="1194834"/>
                </a:moveTo>
                <a:cubicBezTo>
                  <a:pt x="4797166" y="1195811"/>
                  <a:pt x="4785446" y="1201601"/>
                  <a:pt x="4770377" y="1212205"/>
                </a:cubicBezTo>
                <a:cubicBezTo>
                  <a:pt x="4754006" y="1223367"/>
                  <a:pt x="4749541" y="1233041"/>
                  <a:pt x="4756982" y="1241226"/>
                </a:cubicBezTo>
                <a:cubicBezTo>
                  <a:pt x="4764424" y="1249412"/>
                  <a:pt x="4782283" y="1254249"/>
                  <a:pt x="4810560" y="1255737"/>
                </a:cubicBezTo>
                <a:cubicBezTo>
                  <a:pt x="4816513" y="1256481"/>
                  <a:pt x="4820420" y="1255365"/>
                  <a:pt x="4822280" y="1252389"/>
                </a:cubicBezTo>
                <a:cubicBezTo>
                  <a:pt x="4824141" y="1249412"/>
                  <a:pt x="4825071" y="1242343"/>
                  <a:pt x="4825071" y="1231181"/>
                </a:cubicBezTo>
                <a:cubicBezTo>
                  <a:pt x="4825071" y="1210345"/>
                  <a:pt x="4820978" y="1198438"/>
                  <a:pt x="4812793" y="1195462"/>
                </a:cubicBezTo>
                <a:cubicBezTo>
                  <a:pt x="4810746" y="1194718"/>
                  <a:pt x="4808328" y="1194508"/>
                  <a:pt x="4805538" y="1194834"/>
                </a:cubicBezTo>
                <a:close/>
                <a:moveTo>
                  <a:pt x="1811302" y="1189881"/>
                </a:moveTo>
                <a:cubicBezTo>
                  <a:pt x="1805349" y="1189881"/>
                  <a:pt x="1798094" y="1194346"/>
                  <a:pt x="1789536" y="1203275"/>
                </a:cubicBezTo>
                <a:cubicBezTo>
                  <a:pt x="1780978" y="1212205"/>
                  <a:pt x="1771863" y="1223553"/>
                  <a:pt x="1762189" y="1237320"/>
                </a:cubicBezTo>
                <a:cubicBezTo>
                  <a:pt x="1752515" y="1251086"/>
                  <a:pt x="1743399" y="1266527"/>
                  <a:pt x="1734842" y="1283642"/>
                </a:cubicBezTo>
                <a:cubicBezTo>
                  <a:pt x="1726284" y="1300758"/>
                  <a:pt x="1719401" y="1317501"/>
                  <a:pt x="1714192" y="1333872"/>
                </a:cubicBezTo>
                <a:cubicBezTo>
                  <a:pt x="1706750" y="1356196"/>
                  <a:pt x="1702285" y="1372195"/>
                  <a:pt x="1700797" y="1381869"/>
                </a:cubicBezTo>
                <a:cubicBezTo>
                  <a:pt x="1699309" y="1391543"/>
                  <a:pt x="1700797" y="1396380"/>
                  <a:pt x="1705262" y="1396380"/>
                </a:cubicBezTo>
                <a:cubicBezTo>
                  <a:pt x="1706750" y="1396380"/>
                  <a:pt x="1711587" y="1392473"/>
                  <a:pt x="1719773" y="1384660"/>
                </a:cubicBezTo>
                <a:cubicBezTo>
                  <a:pt x="1727958" y="1376846"/>
                  <a:pt x="1737260" y="1367730"/>
                  <a:pt x="1747678" y="1357312"/>
                </a:cubicBezTo>
                <a:cubicBezTo>
                  <a:pt x="1757352" y="1347639"/>
                  <a:pt x="1767956" y="1336104"/>
                  <a:pt x="1779490" y="1322710"/>
                </a:cubicBezTo>
                <a:cubicBezTo>
                  <a:pt x="1791024" y="1309315"/>
                  <a:pt x="1801628" y="1296665"/>
                  <a:pt x="1811302" y="1284759"/>
                </a:cubicBezTo>
                <a:cubicBezTo>
                  <a:pt x="1820976" y="1272852"/>
                  <a:pt x="1829162" y="1262434"/>
                  <a:pt x="1835859" y="1253505"/>
                </a:cubicBezTo>
                <a:cubicBezTo>
                  <a:pt x="1842556" y="1244575"/>
                  <a:pt x="1845905" y="1239366"/>
                  <a:pt x="1845905" y="1237878"/>
                </a:cubicBezTo>
                <a:cubicBezTo>
                  <a:pt x="1845905" y="1234901"/>
                  <a:pt x="1844416" y="1230808"/>
                  <a:pt x="1841440" y="1225599"/>
                </a:cubicBezTo>
                <a:cubicBezTo>
                  <a:pt x="1838463" y="1220391"/>
                  <a:pt x="1835115" y="1215182"/>
                  <a:pt x="1831394" y="1209973"/>
                </a:cubicBezTo>
                <a:cubicBezTo>
                  <a:pt x="1827673" y="1204764"/>
                  <a:pt x="1823952" y="1200113"/>
                  <a:pt x="1820232" y="1196020"/>
                </a:cubicBezTo>
                <a:cubicBezTo>
                  <a:pt x="1816511" y="1191927"/>
                  <a:pt x="1813534" y="1189881"/>
                  <a:pt x="1811302" y="1189881"/>
                </a:cubicBezTo>
                <a:close/>
                <a:moveTo>
                  <a:pt x="5309656" y="1084399"/>
                </a:moveTo>
                <a:cubicBezTo>
                  <a:pt x="5319330" y="1083283"/>
                  <a:pt x="5328259" y="1086817"/>
                  <a:pt x="5336444" y="1095003"/>
                </a:cubicBezTo>
                <a:cubicBezTo>
                  <a:pt x="5338676" y="1097235"/>
                  <a:pt x="5340538" y="1100026"/>
                  <a:pt x="5342026" y="1103374"/>
                </a:cubicBezTo>
                <a:cubicBezTo>
                  <a:pt x="5343514" y="1106723"/>
                  <a:pt x="5344630" y="1111932"/>
                  <a:pt x="5345374" y="1119001"/>
                </a:cubicBezTo>
                <a:cubicBezTo>
                  <a:pt x="5346118" y="1126071"/>
                  <a:pt x="5346304" y="1135745"/>
                  <a:pt x="5345932" y="1148023"/>
                </a:cubicBezTo>
                <a:cubicBezTo>
                  <a:pt x="5345560" y="1160301"/>
                  <a:pt x="5345002" y="1176486"/>
                  <a:pt x="5344258" y="1196578"/>
                </a:cubicBezTo>
                <a:cubicBezTo>
                  <a:pt x="5342770" y="1221879"/>
                  <a:pt x="5342026" y="1242715"/>
                  <a:pt x="5342026" y="1259086"/>
                </a:cubicBezTo>
                <a:cubicBezTo>
                  <a:pt x="5342026" y="1275457"/>
                  <a:pt x="5342584" y="1288479"/>
                  <a:pt x="5343700" y="1298153"/>
                </a:cubicBezTo>
                <a:cubicBezTo>
                  <a:pt x="5344816" y="1307827"/>
                  <a:pt x="5346676" y="1314524"/>
                  <a:pt x="5349281" y="1318245"/>
                </a:cubicBezTo>
                <a:cubicBezTo>
                  <a:pt x="5351885" y="1321966"/>
                  <a:pt x="5355420" y="1323826"/>
                  <a:pt x="5359885" y="1323826"/>
                </a:cubicBezTo>
                <a:cubicBezTo>
                  <a:pt x="5363606" y="1323826"/>
                  <a:pt x="5375512" y="1314338"/>
                  <a:pt x="5395604" y="1295363"/>
                </a:cubicBezTo>
                <a:cubicBezTo>
                  <a:pt x="5415696" y="1276387"/>
                  <a:pt x="5438764" y="1253877"/>
                  <a:pt x="5464809" y="1227832"/>
                </a:cubicBezTo>
                <a:cubicBezTo>
                  <a:pt x="5488621" y="1203275"/>
                  <a:pt x="5508340" y="1183556"/>
                  <a:pt x="5523968" y="1168673"/>
                </a:cubicBezTo>
                <a:cubicBezTo>
                  <a:pt x="5539594" y="1153790"/>
                  <a:pt x="5552618" y="1142628"/>
                  <a:pt x="5563036" y="1135186"/>
                </a:cubicBezTo>
                <a:cubicBezTo>
                  <a:pt x="5573454" y="1127745"/>
                  <a:pt x="5582197" y="1123280"/>
                  <a:pt x="5589266" y="1121792"/>
                </a:cubicBezTo>
                <a:cubicBezTo>
                  <a:pt x="5596336" y="1120304"/>
                  <a:pt x="5603219" y="1121048"/>
                  <a:pt x="5609916" y="1124024"/>
                </a:cubicBezTo>
                <a:cubicBezTo>
                  <a:pt x="5624055" y="1129233"/>
                  <a:pt x="5633728" y="1137233"/>
                  <a:pt x="5638938" y="1148023"/>
                </a:cubicBezTo>
                <a:cubicBezTo>
                  <a:pt x="5644147" y="1158813"/>
                  <a:pt x="5647496" y="1177602"/>
                  <a:pt x="5648984" y="1204391"/>
                </a:cubicBezTo>
                <a:cubicBezTo>
                  <a:pt x="5650472" y="1232669"/>
                  <a:pt x="5654378" y="1252575"/>
                  <a:pt x="5660704" y="1264109"/>
                </a:cubicBezTo>
                <a:cubicBezTo>
                  <a:pt x="5667029" y="1275643"/>
                  <a:pt x="5678376" y="1283270"/>
                  <a:pt x="5694748" y="1286991"/>
                </a:cubicBezTo>
                <a:cubicBezTo>
                  <a:pt x="5709630" y="1290712"/>
                  <a:pt x="5732513" y="1287921"/>
                  <a:pt x="5763396" y="1278620"/>
                </a:cubicBezTo>
                <a:cubicBezTo>
                  <a:pt x="5794277" y="1269318"/>
                  <a:pt x="5828322" y="1254993"/>
                  <a:pt x="5865528" y="1235645"/>
                </a:cubicBezTo>
                <a:cubicBezTo>
                  <a:pt x="5880411" y="1228204"/>
                  <a:pt x="5892504" y="1222251"/>
                  <a:pt x="5901806" y="1217786"/>
                </a:cubicBezTo>
                <a:cubicBezTo>
                  <a:pt x="5911106" y="1213321"/>
                  <a:pt x="5918734" y="1210159"/>
                  <a:pt x="5924688" y="1208298"/>
                </a:cubicBezTo>
                <a:cubicBezTo>
                  <a:pt x="5930641" y="1206438"/>
                  <a:pt x="5935478" y="1205694"/>
                  <a:pt x="5939198" y="1206066"/>
                </a:cubicBezTo>
                <a:cubicBezTo>
                  <a:pt x="5942918" y="1206438"/>
                  <a:pt x="5946640" y="1207368"/>
                  <a:pt x="5950360" y="1208856"/>
                </a:cubicBezTo>
                <a:cubicBezTo>
                  <a:pt x="5963010" y="1214809"/>
                  <a:pt x="5971196" y="1223739"/>
                  <a:pt x="5974918" y="1235645"/>
                </a:cubicBezTo>
                <a:cubicBezTo>
                  <a:pt x="5978638" y="1247552"/>
                  <a:pt x="5976406" y="1258714"/>
                  <a:pt x="5968220" y="1269132"/>
                </a:cubicBezTo>
                <a:cubicBezTo>
                  <a:pt x="5960778" y="1279550"/>
                  <a:pt x="5946826" y="1290712"/>
                  <a:pt x="5926362" y="1302618"/>
                </a:cubicBezTo>
                <a:cubicBezTo>
                  <a:pt x="5905898" y="1314524"/>
                  <a:pt x="5883202" y="1325500"/>
                  <a:pt x="5858273" y="1335546"/>
                </a:cubicBezTo>
                <a:cubicBezTo>
                  <a:pt x="5833344" y="1345592"/>
                  <a:pt x="5808043" y="1354150"/>
                  <a:pt x="5782371" y="1361219"/>
                </a:cubicBezTo>
                <a:cubicBezTo>
                  <a:pt x="5756698" y="1368288"/>
                  <a:pt x="5734932" y="1371823"/>
                  <a:pt x="5717072" y="1371823"/>
                </a:cubicBezTo>
                <a:cubicBezTo>
                  <a:pt x="5699958" y="1371823"/>
                  <a:pt x="5683400" y="1369405"/>
                  <a:pt x="5667401" y="1364568"/>
                </a:cubicBezTo>
                <a:cubicBezTo>
                  <a:pt x="5651402" y="1359731"/>
                  <a:pt x="5636705" y="1352848"/>
                  <a:pt x="5623311" y="1343918"/>
                </a:cubicBezTo>
                <a:cubicBezTo>
                  <a:pt x="5609916" y="1334988"/>
                  <a:pt x="5598568" y="1324756"/>
                  <a:pt x="5589266" y="1313222"/>
                </a:cubicBezTo>
                <a:cubicBezTo>
                  <a:pt x="5579964" y="1301688"/>
                  <a:pt x="5573826" y="1289224"/>
                  <a:pt x="5570849" y="1275829"/>
                </a:cubicBezTo>
                <a:cubicBezTo>
                  <a:pt x="5569360" y="1270620"/>
                  <a:pt x="5568058" y="1266155"/>
                  <a:pt x="5566942" y="1262434"/>
                </a:cubicBezTo>
                <a:cubicBezTo>
                  <a:pt x="5565826" y="1258714"/>
                  <a:pt x="5564524" y="1256853"/>
                  <a:pt x="5563036" y="1256853"/>
                </a:cubicBezTo>
                <a:cubicBezTo>
                  <a:pt x="5562292" y="1256853"/>
                  <a:pt x="5555594" y="1262993"/>
                  <a:pt x="5542944" y="1275271"/>
                </a:cubicBezTo>
                <a:cubicBezTo>
                  <a:pt x="5530294" y="1287549"/>
                  <a:pt x="5515410" y="1302246"/>
                  <a:pt x="5498295" y="1319361"/>
                </a:cubicBezTo>
                <a:cubicBezTo>
                  <a:pt x="5481180" y="1336476"/>
                  <a:pt x="5464065" y="1352475"/>
                  <a:pt x="5446950" y="1367358"/>
                </a:cubicBezTo>
                <a:cubicBezTo>
                  <a:pt x="5429834" y="1382241"/>
                  <a:pt x="5417556" y="1391543"/>
                  <a:pt x="5410114" y="1395264"/>
                </a:cubicBezTo>
                <a:cubicBezTo>
                  <a:pt x="5393000" y="1404193"/>
                  <a:pt x="5375698" y="1408658"/>
                  <a:pt x="5358210" y="1408658"/>
                </a:cubicBezTo>
                <a:cubicBezTo>
                  <a:pt x="5340724" y="1408658"/>
                  <a:pt x="5324910" y="1404565"/>
                  <a:pt x="5310772" y="1396380"/>
                </a:cubicBezTo>
                <a:cubicBezTo>
                  <a:pt x="5292912" y="1385962"/>
                  <a:pt x="5279890" y="1369777"/>
                  <a:pt x="5271704" y="1347825"/>
                </a:cubicBezTo>
                <a:cubicBezTo>
                  <a:pt x="5267612" y="1336849"/>
                  <a:pt x="5264635" y="1324059"/>
                  <a:pt x="5262774" y="1309455"/>
                </a:cubicBezTo>
                <a:lnTo>
                  <a:pt x="5261218" y="1290923"/>
                </a:lnTo>
                <a:lnTo>
                  <a:pt x="5252580" y="1292572"/>
                </a:lnTo>
                <a:cubicBezTo>
                  <a:pt x="5228024" y="1297037"/>
                  <a:pt x="5199746" y="1301874"/>
                  <a:pt x="5167748" y="1307083"/>
                </a:cubicBezTo>
                <a:cubicBezTo>
                  <a:pt x="5135750" y="1312292"/>
                  <a:pt x="5103194" y="1317129"/>
                  <a:pt x="5070080" y="1321594"/>
                </a:cubicBezTo>
                <a:cubicBezTo>
                  <a:pt x="5036964" y="1326058"/>
                  <a:pt x="5008130" y="1329407"/>
                  <a:pt x="4983573" y="1331640"/>
                </a:cubicBezTo>
                <a:lnTo>
                  <a:pt x="4898741" y="1339453"/>
                </a:lnTo>
                <a:lnTo>
                  <a:pt x="4884230" y="1379637"/>
                </a:lnTo>
                <a:cubicBezTo>
                  <a:pt x="4876045" y="1401961"/>
                  <a:pt x="4866184" y="1423727"/>
                  <a:pt x="4854651" y="1444935"/>
                </a:cubicBezTo>
                <a:cubicBezTo>
                  <a:pt x="4843116" y="1466143"/>
                  <a:pt x="4830466" y="1485677"/>
                  <a:pt x="4816700" y="1503536"/>
                </a:cubicBezTo>
                <a:cubicBezTo>
                  <a:pt x="4802933" y="1521395"/>
                  <a:pt x="4788608" y="1536836"/>
                  <a:pt x="4773726" y="1549859"/>
                </a:cubicBezTo>
                <a:cubicBezTo>
                  <a:pt x="4758842" y="1562881"/>
                  <a:pt x="4743960" y="1572741"/>
                  <a:pt x="4729077" y="1579438"/>
                </a:cubicBezTo>
                <a:cubicBezTo>
                  <a:pt x="4709730" y="1589112"/>
                  <a:pt x="4693916" y="1594321"/>
                  <a:pt x="4681638" y="1595065"/>
                </a:cubicBezTo>
                <a:cubicBezTo>
                  <a:pt x="4669360" y="1595809"/>
                  <a:pt x="4655779" y="1592089"/>
                  <a:pt x="4640896" y="1583903"/>
                </a:cubicBezTo>
                <a:cubicBezTo>
                  <a:pt x="4586202" y="1557207"/>
                  <a:pt x="4575662" y="1486357"/>
                  <a:pt x="4609276" y="1371352"/>
                </a:cubicBezTo>
                <a:lnTo>
                  <a:pt x="4619804" y="1339363"/>
                </a:lnTo>
                <a:lnTo>
                  <a:pt x="4616488" y="1341127"/>
                </a:lnTo>
                <a:cubicBezTo>
                  <a:pt x="4603838" y="1348197"/>
                  <a:pt x="4590816" y="1355266"/>
                  <a:pt x="4577421" y="1362335"/>
                </a:cubicBezTo>
                <a:cubicBezTo>
                  <a:pt x="4564026" y="1369405"/>
                  <a:pt x="4551190" y="1376474"/>
                  <a:pt x="4538912" y="1383543"/>
                </a:cubicBezTo>
                <a:cubicBezTo>
                  <a:pt x="4526634" y="1390613"/>
                  <a:pt x="4515657" y="1397124"/>
                  <a:pt x="4505984" y="1403077"/>
                </a:cubicBezTo>
                <a:lnTo>
                  <a:pt x="4434546" y="1444377"/>
                </a:lnTo>
                <a:lnTo>
                  <a:pt x="4424500" y="1516931"/>
                </a:lnTo>
                <a:cubicBezTo>
                  <a:pt x="4407386" y="1623343"/>
                  <a:pt x="4384130" y="1713012"/>
                  <a:pt x="4354737" y="1785937"/>
                </a:cubicBezTo>
                <a:cubicBezTo>
                  <a:pt x="4325344" y="1858863"/>
                  <a:pt x="4289438" y="1914302"/>
                  <a:pt x="4247023" y="1952253"/>
                </a:cubicBezTo>
                <a:cubicBezTo>
                  <a:pt x="4223210" y="1973833"/>
                  <a:pt x="4196235" y="1989460"/>
                  <a:pt x="4166098" y="1999134"/>
                </a:cubicBezTo>
                <a:cubicBezTo>
                  <a:pt x="4135960" y="2008807"/>
                  <a:pt x="4108241" y="2010296"/>
                  <a:pt x="4082940" y="2003598"/>
                </a:cubicBezTo>
                <a:cubicBezTo>
                  <a:pt x="4065825" y="1999134"/>
                  <a:pt x="4049082" y="1990762"/>
                  <a:pt x="4032710" y="1978484"/>
                </a:cubicBezTo>
                <a:cubicBezTo>
                  <a:pt x="4016339" y="1966205"/>
                  <a:pt x="4004433" y="1952997"/>
                  <a:pt x="3996992" y="1938858"/>
                </a:cubicBezTo>
                <a:cubicBezTo>
                  <a:pt x="3987318" y="1918766"/>
                  <a:pt x="3983225" y="1892535"/>
                  <a:pt x="3984713" y="1860165"/>
                </a:cubicBezTo>
                <a:cubicBezTo>
                  <a:pt x="3986202" y="1827795"/>
                  <a:pt x="3992899" y="1796727"/>
                  <a:pt x="4004805" y="1766962"/>
                </a:cubicBezTo>
                <a:cubicBezTo>
                  <a:pt x="4027874" y="1711151"/>
                  <a:pt x="4063592" y="1654969"/>
                  <a:pt x="4111961" y="1598414"/>
                </a:cubicBezTo>
                <a:cubicBezTo>
                  <a:pt x="4160330" y="1541859"/>
                  <a:pt x="4216885" y="1490886"/>
                  <a:pt x="4281626" y="1445493"/>
                </a:cubicBezTo>
                <a:lnTo>
                  <a:pt x="4351946" y="1395264"/>
                </a:lnTo>
                <a:lnTo>
                  <a:pt x="4356412" y="1351731"/>
                </a:lnTo>
                <a:cubicBezTo>
                  <a:pt x="4357900" y="1339825"/>
                  <a:pt x="4358830" y="1326245"/>
                  <a:pt x="4359202" y="1310990"/>
                </a:cubicBezTo>
                <a:cubicBezTo>
                  <a:pt x="4359574" y="1295735"/>
                  <a:pt x="4359760" y="1283270"/>
                  <a:pt x="4359760" y="1273597"/>
                </a:cubicBezTo>
                <a:lnTo>
                  <a:pt x="4359760" y="1236762"/>
                </a:lnTo>
                <a:lnTo>
                  <a:pt x="4339668" y="1266899"/>
                </a:lnTo>
                <a:cubicBezTo>
                  <a:pt x="4320320" y="1293688"/>
                  <a:pt x="4302833" y="1316385"/>
                  <a:pt x="4287206" y="1334988"/>
                </a:cubicBezTo>
                <a:cubicBezTo>
                  <a:pt x="4271579" y="1353592"/>
                  <a:pt x="4257068" y="1368474"/>
                  <a:pt x="4243674" y="1379637"/>
                </a:cubicBezTo>
                <a:cubicBezTo>
                  <a:pt x="4230280" y="1390799"/>
                  <a:pt x="4217815" y="1398984"/>
                  <a:pt x="4206281" y="1404193"/>
                </a:cubicBezTo>
                <a:cubicBezTo>
                  <a:pt x="4194747" y="1409402"/>
                  <a:pt x="4183026" y="1412007"/>
                  <a:pt x="4171120" y="1412007"/>
                </a:cubicBezTo>
                <a:cubicBezTo>
                  <a:pt x="4154750" y="1412007"/>
                  <a:pt x="4140052" y="1405868"/>
                  <a:pt x="4127030" y="1393589"/>
                </a:cubicBezTo>
                <a:cubicBezTo>
                  <a:pt x="4114008" y="1381311"/>
                  <a:pt x="4107496" y="1366986"/>
                  <a:pt x="4107496" y="1350615"/>
                </a:cubicBezTo>
                <a:cubicBezTo>
                  <a:pt x="4106008" y="1321594"/>
                  <a:pt x="4109356" y="1289596"/>
                  <a:pt x="4117542" y="1254621"/>
                </a:cubicBezTo>
                <a:cubicBezTo>
                  <a:pt x="4125728" y="1219646"/>
                  <a:pt x="4137262" y="1186532"/>
                  <a:pt x="4152145" y="1155278"/>
                </a:cubicBezTo>
                <a:cubicBezTo>
                  <a:pt x="4161818" y="1134442"/>
                  <a:pt x="4171864" y="1120490"/>
                  <a:pt x="4182282" y="1113420"/>
                </a:cubicBezTo>
                <a:cubicBezTo>
                  <a:pt x="4192700" y="1106351"/>
                  <a:pt x="4204979" y="1105421"/>
                  <a:pt x="4219118" y="1110630"/>
                </a:cubicBezTo>
                <a:cubicBezTo>
                  <a:pt x="4227303" y="1113606"/>
                  <a:pt x="4233814" y="1119187"/>
                  <a:pt x="4238651" y="1127373"/>
                </a:cubicBezTo>
                <a:cubicBezTo>
                  <a:pt x="4243488" y="1135558"/>
                  <a:pt x="4246464" y="1144302"/>
                  <a:pt x="4247581" y="1153604"/>
                </a:cubicBezTo>
                <a:cubicBezTo>
                  <a:pt x="4248697" y="1162906"/>
                  <a:pt x="4247580" y="1171463"/>
                  <a:pt x="4244232" y="1179277"/>
                </a:cubicBezTo>
                <a:cubicBezTo>
                  <a:pt x="4240884" y="1187090"/>
                  <a:pt x="4235116" y="1192113"/>
                  <a:pt x="4226931" y="1194346"/>
                </a:cubicBezTo>
                <a:cubicBezTo>
                  <a:pt x="4220234" y="1196578"/>
                  <a:pt x="4212792" y="1211833"/>
                  <a:pt x="4204606" y="1240110"/>
                </a:cubicBezTo>
                <a:cubicBezTo>
                  <a:pt x="4193444" y="1280294"/>
                  <a:pt x="4191584" y="1298897"/>
                  <a:pt x="4199026" y="1295921"/>
                </a:cubicBezTo>
                <a:cubicBezTo>
                  <a:pt x="4206467" y="1292944"/>
                  <a:pt x="4228792" y="1266899"/>
                  <a:pt x="4265998" y="1217786"/>
                </a:cubicBezTo>
                <a:cubicBezTo>
                  <a:pt x="4284602" y="1193229"/>
                  <a:pt x="4299670" y="1173696"/>
                  <a:pt x="4311205" y="1159185"/>
                </a:cubicBezTo>
                <a:cubicBezTo>
                  <a:pt x="4322739" y="1144674"/>
                  <a:pt x="4332599" y="1133512"/>
                  <a:pt x="4340784" y="1125699"/>
                </a:cubicBezTo>
                <a:cubicBezTo>
                  <a:pt x="4348970" y="1117885"/>
                  <a:pt x="4356040" y="1112676"/>
                  <a:pt x="4361992" y="1110072"/>
                </a:cubicBezTo>
                <a:cubicBezTo>
                  <a:pt x="4367946" y="1107467"/>
                  <a:pt x="4374643" y="1106165"/>
                  <a:pt x="4382084" y="1106165"/>
                </a:cubicBezTo>
                <a:cubicBezTo>
                  <a:pt x="4394734" y="1106165"/>
                  <a:pt x="4405338" y="1108397"/>
                  <a:pt x="4413896" y="1112862"/>
                </a:cubicBezTo>
                <a:cubicBezTo>
                  <a:pt x="4422454" y="1117327"/>
                  <a:pt x="4429151" y="1124954"/>
                  <a:pt x="4433988" y="1135745"/>
                </a:cubicBezTo>
                <a:cubicBezTo>
                  <a:pt x="4438825" y="1146535"/>
                  <a:pt x="4442174" y="1161045"/>
                  <a:pt x="4444034" y="1179277"/>
                </a:cubicBezTo>
                <a:cubicBezTo>
                  <a:pt x="4445894" y="1197508"/>
                  <a:pt x="4446824" y="1220763"/>
                  <a:pt x="4446824" y="1249040"/>
                </a:cubicBezTo>
                <a:cubicBezTo>
                  <a:pt x="4446824" y="1272108"/>
                  <a:pt x="4447010" y="1291828"/>
                  <a:pt x="4447382" y="1308199"/>
                </a:cubicBezTo>
                <a:cubicBezTo>
                  <a:pt x="4447754" y="1324570"/>
                  <a:pt x="4448313" y="1332756"/>
                  <a:pt x="4449057" y="1332756"/>
                </a:cubicBezTo>
                <a:cubicBezTo>
                  <a:pt x="4449801" y="1332756"/>
                  <a:pt x="4456684" y="1329035"/>
                  <a:pt x="4469706" y="1321594"/>
                </a:cubicBezTo>
                <a:cubicBezTo>
                  <a:pt x="4482729" y="1314152"/>
                  <a:pt x="4498542" y="1305223"/>
                  <a:pt x="4517146" y="1294805"/>
                </a:cubicBezTo>
                <a:cubicBezTo>
                  <a:pt x="4561794" y="1268760"/>
                  <a:pt x="4600117" y="1248854"/>
                  <a:pt x="4632115" y="1235087"/>
                </a:cubicBezTo>
                <a:cubicBezTo>
                  <a:pt x="4640115" y="1231646"/>
                  <a:pt x="4647440" y="1228704"/>
                  <a:pt x="4654090" y="1226262"/>
                </a:cubicBezTo>
                <a:lnTo>
                  <a:pt x="4659706" y="1224438"/>
                </a:lnTo>
                <a:lnTo>
                  <a:pt x="4667442" y="1205891"/>
                </a:lnTo>
                <a:cubicBezTo>
                  <a:pt x="4676999" y="1186009"/>
                  <a:pt x="4689172" y="1168952"/>
                  <a:pt x="4703962" y="1154720"/>
                </a:cubicBezTo>
                <a:cubicBezTo>
                  <a:pt x="4723682" y="1135745"/>
                  <a:pt x="4744890" y="1122908"/>
                  <a:pt x="4767586" y="1116211"/>
                </a:cubicBezTo>
                <a:cubicBezTo>
                  <a:pt x="4790282" y="1109514"/>
                  <a:pt x="4812979" y="1109328"/>
                  <a:pt x="4835675" y="1115653"/>
                </a:cubicBezTo>
                <a:cubicBezTo>
                  <a:pt x="4858371" y="1121978"/>
                  <a:pt x="4877533" y="1135931"/>
                  <a:pt x="4893160" y="1157511"/>
                </a:cubicBezTo>
                <a:cubicBezTo>
                  <a:pt x="4896880" y="1162720"/>
                  <a:pt x="4900229" y="1170533"/>
                  <a:pt x="4903206" y="1180951"/>
                </a:cubicBezTo>
                <a:cubicBezTo>
                  <a:pt x="4906182" y="1191369"/>
                  <a:pt x="4908415" y="1202159"/>
                  <a:pt x="4909903" y="1213321"/>
                </a:cubicBezTo>
                <a:lnTo>
                  <a:pt x="4913252" y="1252389"/>
                </a:lnTo>
                <a:lnTo>
                  <a:pt x="4966830" y="1247924"/>
                </a:lnTo>
                <a:cubicBezTo>
                  <a:pt x="4984690" y="1246435"/>
                  <a:pt x="5006642" y="1244017"/>
                  <a:pt x="5032686" y="1240668"/>
                </a:cubicBezTo>
                <a:cubicBezTo>
                  <a:pt x="5058731" y="1237320"/>
                  <a:pt x="5085148" y="1233785"/>
                  <a:pt x="5111938" y="1230064"/>
                </a:cubicBezTo>
                <a:cubicBezTo>
                  <a:pt x="5138726" y="1226344"/>
                  <a:pt x="5164400" y="1222437"/>
                  <a:pt x="5188956" y="1218344"/>
                </a:cubicBezTo>
                <a:cubicBezTo>
                  <a:pt x="5213512" y="1214251"/>
                  <a:pt x="5233604" y="1210345"/>
                  <a:pt x="5249232" y="1206624"/>
                </a:cubicBezTo>
                <a:lnTo>
                  <a:pt x="5263460" y="1203660"/>
                </a:lnTo>
                <a:lnTo>
                  <a:pt x="5268356" y="1162534"/>
                </a:lnTo>
                <a:cubicBezTo>
                  <a:pt x="5270588" y="1148023"/>
                  <a:pt x="5273192" y="1135186"/>
                  <a:pt x="5276169" y="1124024"/>
                </a:cubicBezTo>
                <a:cubicBezTo>
                  <a:pt x="5279146" y="1112862"/>
                  <a:pt x="5282494" y="1104677"/>
                  <a:pt x="5286215" y="1099468"/>
                </a:cubicBezTo>
                <a:cubicBezTo>
                  <a:pt x="5292168" y="1090538"/>
                  <a:pt x="5299982" y="1085515"/>
                  <a:pt x="5309656" y="1084399"/>
                </a:cubicBezTo>
                <a:close/>
                <a:moveTo>
                  <a:pt x="1151324" y="639589"/>
                </a:moveTo>
                <a:cubicBezTo>
                  <a:pt x="1167695" y="639589"/>
                  <a:pt x="1178671" y="647774"/>
                  <a:pt x="1184252" y="664145"/>
                </a:cubicBezTo>
                <a:cubicBezTo>
                  <a:pt x="1189833" y="680517"/>
                  <a:pt x="1188903" y="700980"/>
                  <a:pt x="1181462" y="725537"/>
                </a:cubicBezTo>
                <a:cubicBezTo>
                  <a:pt x="1179973" y="730746"/>
                  <a:pt x="1177555" y="742466"/>
                  <a:pt x="1174206" y="760698"/>
                </a:cubicBezTo>
                <a:cubicBezTo>
                  <a:pt x="1170858" y="778929"/>
                  <a:pt x="1166951" y="800695"/>
                  <a:pt x="1162486" y="825996"/>
                </a:cubicBezTo>
                <a:cubicBezTo>
                  <a:pt x="1158021" y="851297"/>
                  <a:pt x="1153184" y="879016"/>
                  <a:pt x="1147975" y="909154"/>
                </a:cubicBezTo>
                <a:cubicBezTo>
                  <a:pt x="1142766" y="939291"/>
                  <a:pt x="1137929" y="968871"/>
                  <a:pt x="1133465" y="997892"/>
                </a:cubicBezTo>
                <a:cubicBezTo>
                  <a:pt x="1129000" y="1026914"/>
                  <a:pt x="1124907" y="1054075"/>
                  <a:pt x="1121186" y="1079376"/>
                </a:cubicBezTo>
                <a:cubicBezTo>
                  <a:pt x="1117465" y="1104677"/>
                  <a:pt x="1114489" y="1125141"/>
                  <a:pt x="1112256" y="1140767"/>
                </a:cubicBezTo>
                <a:cubicBezTo>
                  <a:pt x="1109280" y="1164580"/>
                  <a:pt x="1106489" y="1189881"/>
                  <a:pt x="1103885" y="1216670"/>
                </a:cubicBezTo>
                <a:cubicBezTo>
                  <a:pt x="1101280" y="1243459"/>
                  <a:pt x="1098862" y="1269318"/>
                  <a:pt x="1096629" y="1294246"/>
                </a:cubicBezTo>
                <a:cubicBezTo>
                  <a:pt x="1094397" y="1319175"/>
                  <a:pt x="1092537" y="1341685"/>
                  <a:pt x="1091048" y="1361777"/>
                </a:cubicBezTo>
                <a:cubicBezTo>
                  <a:pt x="1089560" y="1381869"/>
                  <a:pt x="1088816" y="1396752"/>
                  <a:pt x="1088816" y="1406426"/>
                </a:cubicBezTo>
                <a:cubicBezTo>
                  <a:pt x="1088816" y="1419820"/>
                  <a:pt x="1089932" y="1425401"/>
                  <a:pt x="1092165" y="1423169"/>
                </a:cubicBezTo>
                <a:cubicBezTo>
                  <a:pt x="1094397" y="1420936"/>
                  <a:pt x="1102583" y="1406054"/>
                  <a:pt x="1116721" y="1378520"/>
                </a:cubicBezTo>
                <a:cubicBezTo>
                  <a:pt x="1146487" y="1320477"/>
                  <a:pt x="1176253" y="1275829"/>
                  <a:pt x="1206018" y="1244575"/>
                </a:cubicBezTo>
                <a:cubicBezTo>
                  <a:pt x="1235784" y="1213321"/>
                  <a:pt x="1263689" y="1197694"/>
                  <a:pt x="1289734" y="1197694"/>
                </a:cubicBezTo>
                <a:cubicBezTo>
                  <a:pt x="1309826" y="1197694"/>
                  <a:pt x="1326569" y="1203647"/>
                  <a:pt x="1339964" y="1215554"/>
                </a:cubicBezTo>
                <a:cubicBezTo>
                  <a:pt x="1353358" y="1227460"/>
                  <a:pt x="1367497" y="1250156"/>
                  <a:pt x="1382379" y="1283642"/>
                </a:cubicBezTo>
                <a:cubicBezTo>
                  <a:pt x="1389821" y="1299269"/>
                  <a:pt x="1397076" y="1313780"/>
                  <a:pt x="1404146" y="1327175"/>
                </a:cubicBezTo>
                <a:cubicBezTo>
                  <a:pt x="1411215" y="1340569"/>
                  <a:pt x="1416238" y="1348755"/>
                  <a:pt x="1419215" y="1351731"/>
                </a:cubicBezTo>
                <a:cubicBezTo>
                  <a:pt x="1426656" y="1359917"/>
                  <a:pt x="1437632" y="1363638"/>
                  <a:pt x="1452143" y="1362893"/>
                </a:cubicBezTo>
                <a:cubicBezTo>
                  <a:pt x="1466653" y="1362149"/>
                  <a:pt x="1483769" y="1356940"/>
                  <a:pt x="1503488" y="1347266"/>
                </a:cubicBezTo>
                <a:cubicBezTo>
                  <a:pt x="1523208" y="1337593"/>
                  <a:pt x="1544974" y="1324012"/>
                  <a:pt x="1568787" y="1306525"/>
                </a:cubicBezTo>
                <a:cubicBezTo>
                  <a:pt x="1592599" y="1289037"/>
                  <a:pt x="1617528" y="1268016"/>
                  <a:pt x="1643573" y="1243459"/>
                </a:cubicBezTo>
                <a:cubicBezTo>
                  <a:pt x="1652503" y="1235273"/>
                  <a:pt x="1661618" y="1227646"/>
                  <a:pt x="1670920" y="1220577"/>
                </a:cubicBezTo>
                <a:lnTo>
                  <a:pt x="1671307" y="1220299"/>
                </a:lnTo>
                <a:lnTo>
                  <a:pt x="1681822" y="1203275"/>
                </a:lnTo>
                <a:cubicBezTo>
                  <a:pt x="1690752" y="1190625"/>
                  <a:pt x="1699867" y="1178719"/>
                  <a:pt x="1709169" y="1167557"/>
                </a:cubicBezTo>
                <a:cubicBezTo>
                  <a:pt x="1718471" y="1156394"/>
                  <a:pt x="1727586" y="1146535"/>
                  <a:pt x="1736516" y="1137977"/>
                </a:cubicBezTo>
                <a:cubicBezTo>
                  <a:pt x="1745446" y="1129419"/>
                  <a:pt x="1753259" y="1123280"/>
                  <a:pt x="1759957" y="1119559"/>
                </a:cubicBezTo>
                <a:cubicBezTo>
                  <a:pt x="1780792" y="1109141"/>
                  <a:pt x="1802372" y="1106909"/>
                  <a:pt x="1824697" y="1112862"/>
                </a:cubicBezTo>
                <a:cubicBezTo>
                  <a:pt x="1847021" y="1118815"/>
                  <a:pt x="1865996" y="1131466"/>
                  <a:pt x="1881624" y="1150813"/>
                </a:cubicBezTo>
                <a:lnTo>
                  <a:pt x="1898367" y="1172021"/>
                </a:lnTo>
                <a:lnTo>
                  <a:pt x="1922923" y="1160859"/>
                </a:lnTo>
                <a:cubicBezTo>
                  <a:pt x="1934829" y="1154906"/>
                  <a:pt x="1943015" y="1151930"/>
                  <a:pt x="1947480" y="1151930"/>
                </a:cubicBezTo>
                <a:cubicBezTo>
                  <a:pt x="1951945" y="1151930"/>
                  <a:pt x="1959386" y="1154162"/>
                  <a:pt x="1969804" y="1158627"/>
                </a:cubicBezTo>
                <a:cubicBezTo>
                  <a:pt x="1976501" y="1162348"/>
                  <a:pt x="1982454" y="1166440"/>
                  <a:pt x="1987664" y="1170905"/>
                </a:cubicBezTo>
                <a:cubicBezTo>
                  <a:pt x="1992872" y="1175370"/>
                  <a:pt x="1997337" y="1181695"/>
                  <a:pt x="2001058" y="1189881"/>
                </a:cubicBezTo>
                <a:cubicBezTo>
                  <a:pt x="2004779" y="1198066"/>
                  <a:pt x="2008685" y="1208484"/>
                  <a:pt x="2012778" y="1221135"/>
                </a:cubicBezTo>
                <a:cubicBezTo>
                  <a:pt x="2016871" y="1233785"/>
                  <a:pt x="2021150" y="1250156"/>
                  <a:pt x="2025615" y="1270248"/>
                </a:cubicBezTo>
                <a:cubicBezTo>
                  <a:pt x="2034544" y="1310432"/>
                  <a:pt x="2044032" y="1339825"/>
                  <a:pt x="2054078" y="1358429"/>
                </a:cubicBezTo>
                <a:cubicBezTo>
                  <a:pt x="2064124" y="1377032"/>
                  <a:pt x="2075472" y="1387078"/>
                  <a:pt x="2088122" y="1388566"/>
                </a:cubicBezTo>
                <a:cubicBezTo>
                  <a:pt x="2097052" y="1389310"/>
                  <a:pt x="2110819" y="1387078"/>
                  <a:pt x="2129422" y="1381869"/>
                </a:cubicBezTo>
                <a:cubicBezTo>
                  <a:pt x="2148026" y="1376660"/>
                  <a:pt x="2169420" y="1369033"/>
                  <a:pt x="2193604" y="1358987"/>
                </a:cubicBezTo>
                <a:cubicBezTo>
                  <a:pt x="2217789" y="1348941"/>
                  <a:pt x="2243647" y="1336849"/>
                  <a:pt x="2271181" y="1322710"/>
                </a:cubicBezTo>
                <a:cubicBezTo>
                  <a:pt x="2298714" y="1308571"/>
                  <a:pt x="2326247" y="1292944"/>
                  <a:pt x="2353781" y="1275829"/>
                </a:cubicBezTo>
                <a:cubicBezTo>
                  <a:pt x="2368663" y="1266899"/>
                  <a:pt x="2380570" y="1260016"/>
                  <a:pt x="2389499" y="1255179"/>
                </a:cubicBezTo>
                <a:cubicBezTo>
                  <a:pt x="2393964" y="1252761"/>
                  <a:pt x="2398103" y="1250714"/>
                  <a:pt x="2401917" y="1249040"/>
                </a:cubicBezTo>
                <a:lnTo>
                  <a:pt x="2412105" y="1245237"/>
                </a:lnTo>
                <a:lnTo>
                  <a:pt x="2413891" y="1229436"/>
                </a:lnTo>
                <a:cubicBezTo>
                  <a:pt x="2414565" y="1223716"/>
                  <a:pt x="2415228" y="1218344"/>
                  <a:pt x="2415879" y="1213321"/>
                </a:cubicBezTo>
                <a:cubicBezTo>
                  <a:pt x="2418483" y="1193229"/>
                  <a:pt x="2421646" y="1177416"/>
                  <a:pt x="2425367" y="1165882"/>
                </a:cubicBezTo>
                <a:cubicBezTo>
                  <a:pt x="2429087" y="1154348"/>
                  <a:pt x="2433552" y="1145790"/>
                  <a:pt x="2438761" y="1140209"/>
                </a:cubicBezTo>
                <a:cubicBezTo>
                  <a:pt x="2443970" y="1134628"/>
                  <a:pt x="2450668" y="1130722"/>
                  <a:pt x="2458853" y="1128489"/>
                </a:cubicBezTo>
                <a:cubicBezTo>
                  <a:pt x="2464062" y="1127001"/>
                  <a:pt x="2469643" y="1127559"/>
                  <a:pt x="2475596" y="1130163"/>
                </a:cubicBezTo>
                <a:cubicBezTo>
                  <a:pt x="2481549" y="1132768"/>
                  <a:pt x="2486944" y="1136489"/>
                  <a:pt x="2491781" y="1141326"/>
                </a:cubicBezTo>
                <a:cubicBezTo>
                  <a:pt x="2496618" y="1146162"/>
                  <a:pt x="2500339" y="1151557"/>
                  <a:pt x="2502944" y="1157511"/>
                </a:cubicBezTo>
                <a:cubicBezTo>
                  <a:pt x="2505548" y="1163464"/>
                  <a:pt x="2506106" y="1169045"/>
                  <a:pt x="2504618" y="1174254"/>
                </a:cubicBezTo>
                <a:cubicBezTo>
                  <a:pt x="2498665" y="1192857"/>
                  <a:pt x="2494386" y="1208670"/>
                  <a:pt x="2491781" y="1221693"/>
                </a:cubicBezTo>
                <a:cubicBezTo>
                  <a:pt x="2489177" y="1234715"/>
                  <a:pt x="2487874" y="1245691"/>
                  <a:pt x="2487875" y="1254621"/>
                </a:cubicBezTo>
                <a:lnTo>
                  <a:pt x="2487875" y="1274713"/>
                </a:lnTo>
                <a:lnTo>
                  <a:pt x="2501269" y="1251272"/>
                </a:lnTo>
                <a:cubicBezTo>
                  <a:pt x="2522849" y="1215554"/>
                  <a:pt x="2544801" y="1181881"/>
                  <a:pt x="2567126" y="1150255"/>
                </a:cubicBezTo>
                <a:cubicBezTo>
                  <a:pt x="2589450" y="1118629"/>
                  <a:pt x="2611030" y="1090166"/>
                  <a:pt x="2631866" y="1064865"/>
                </a:cubicBezTo>
                <a:cubicBezTo>
                  <a:pt x="2652702" y="1039564"/>
                  <a:pt x="2672050" y="1018728"/>
                  <a:pt x="2689909" y="1002357"/>
                </a:cubicBezTo>
                <a:cubicBezTo>
                  <a:pt x="2707768" y="985986"/>
                  <a:pt x="2722651" y="975196"/>
                  <a:pt x="2734557" y="969987"/>
                </a:cubicBezTo>
                <a:cubicBezTo>
                  <a:pt x="2781798" y="949895"/>
                  <a:pt x="2815703" y="960313"/>
                  <a:pt x="2836272" y="1001241"/>
                </a:cubicBezTo>
                <a:cubicBezTo>
                  <a:pt x="2838481" y="1004962"/>
                  <a:pt x="2840135" y="1009799"/>
                  <a:pt x="2841234" y="1015752"/>
                </a:cubicBezTo>
                <a:cubicBezTo>
                  <a:pt x="2842332" y="1021705"/>
                  <a:pt x="2843251" y="1029704"/>
                  <a:pt x="2843990" y="1039750"/>
                </a:cubicBezTo>
                <a:cubicBezTo>
                  <a:pt x="2844728" y="1049796"/>
                  <a:pt x="2845463" y="1062261"/>
                  <a:pt x="2846196" y="1077143"/>
                </a:cubicBezTo>
                <a:cubicBezTo>
                  <a:pt x="2846928" y="1092026"/>
                  <a:pt x="2847294" y="1110258"/>
                  <a:pt x="2847295" y="1131838"/>
                </a:cubicBezTo>
                <a:cubicBezTo>
                  <a:pt x="2847294" y="1156394"/>
                  <a:pt x="2847480" y="1176114"/>
                  <a:pt x="2847853" y="1190997"/>
                </a:cubicBezTo>
                <a:cubicBezTo>
                  <a:pt x="2848225" y="1205880"/>
                  <a:pt x="2848969" y="1218344"/>
                  <a:pt x="2850085" y="1228390"/>
                </a:cubicBezTo>
                <a:cubicBezTo>
                  <a:pt x="2851201" y="1238436"/>
                  <a:pt x="2852689" y="1246621"/>
                  <a:pt x="2854550" y="1252947"/>
                </a:cubicBezTo>
                <a:cubicBezTo>
                  <a:pt x="2856410" y="1259272"/>
                  <a:pt x="2859201" y="1265783"/>
                  <a:pt x="2862922" y="1272480"/>
                </a:cubicBezTo>
                <a:cubicBezTo>
                  <a:pt x="2868130" y="1284387"/>
                  <a:pt x="2873153" y="1293130"/>
                  <a:pt x="2877990" y="1298711"/>
                </a:cubicBezTo>
                <a:cubicBezTo>
                  <a:pt x="2882827" y="1304292"/>
                  <a:pt x="2888594" y="1307827"/>
                  <a:pt x="2895292" y="1309315"/>
                </a:cubicBezTo>
                <a:cubicBezTo>
                  <a:pt x="2901989" y="1310804"/>
                  <a:pt x="2911290" y="1310990"/>
                  <a:pt x="2923197" y="1309873"/>
                </a:cubicBezTo>
                <a:cubicBezTo>
                  <a:pt x="2935103" y="1308757"/>
                  <a:pt x="2947753" y="1306711"/>
                  <a:pt x="2961148" y="1303734"/>
                </a:cubicBezTo>
                <a:cubicBezTo>
                  <a:pt x="2974542" y="1300758"/>
                  <a:pt x="2988123" y="1297037"/>
                  <a:pt x="3001890" y="1292572"/>
                </a:cubicBezTo>
                <a:lnTo>
                  <a:pt x="3021474" y="1284972"/>
                </a:lnTo>
                <a:lnTo>
                  <a:pt x="3021795" y="1276945"/>
                </a:lnTo>
                <a:cubicBezTo>
                  <a:pt x="3024772" y="1267271"/>
                  <a:pt x="3030725" y="1258714"/>
                  <a:pt x="3039655" y="1251272"/>
                </a:cubicBezTo>
                <a:cubicBezTo>
                  <a:pt x="3045608" y="1246807"/>
                  <a:pt x="3051375" y="1242901"/>
                  <a:pt x="3056956" y="1239552"/>
                </a:cubicBezTo>
                <a:cubicBezTo>
                  <a:pt x="3062537" y="1236203"/>
                  <a:pt x="3066444" y="1234529"/>
                  <a:pt x="3068676" y="1234529"/>
                </a:cubicBezTo>
                <a:cubicBezTo>
                  <a:pt x="3071653" y="1234529"/>
                  <a:pt x="3074257" y="1225972"/>
                  <a:pt x="3076490" y="1208856"/>
                </a:cubicBezTo>
                <a:cubicBezTo>
                  <a:pt x="3078722" y="1191741"/>
                  <a:pt x="3081327" y="1164208"/>
                  <a:pt x="3084303" y="1126257"/>
                </a:cubicBezTo>
                <a:cubicBezTo>
                  <a:pt x="3088768" y="1065981"/>
                  <a:pt x="3095279" y="1008869"/>
                  <a:pt x="3103837" y="954918"/>
                </a:cubicBezTo>
                <a:cubicBezTo>
                  <a:pt x="3112394" y="900968"/>
                  <a:pt x="3122998" y="850181"/>
                  <a:pt x="3135649" y="802556"/>
                </a:cubicBezTo>
                <a:cubicBezTo>
                  <a:pt x="3147555" y="757163"/>
                  <a:pt x="3159461" y="727770"/>
                  <a:pt x="3171368" y="714375"/>
                </a:cubicBezTo>
                <a:cubicBezTo>
                  <a:pt x="3183274" y="700980"/>
                  <a:pt x="3198157" y="700236"/>
                  <a:pt x="3216016" y="712143"/>
                </a:cubicBezTo>
                <a:cubicBezTo>
                  <a:pt x="3226434" y="718840"/>
                  <a:pt x="3231643" y="728328"/>
                  <a:pt x="3231643" y="740606"/>
                </a:cubicBezTo>
                <a:cubicBezTo>
                  <a:pt x="3231643" y="752884"/>
                  <a:pt x="3226806" y="775767"/>
                  <a:pt x="3217132" y="809253"/>
                </a:cubicBezTo>
                <a:cubicBezTo>
                  <a:pt x="3214156" y="819671"/>
                  <a:pt x="3210621" y="836414"/>
                  <a:pt x="3206528" y="859482"/>
                </a:cubicBezTo>
                <a:cubicBezTo>
                  <a:pt x="3202435" y="882551"/>
                  <a:pt x="3198343" y="908224"/>
                  <a:pt x="3194250" y="936501"/>
                </a:cubicBezTo>
                <a:cubicBezTo>
                  <a:pt x="3190157" y="964778"/>
                  <a:pt x="3186250" y="994172"/>
                  <a:pt x="3182530" y="1024682"/>
                </a:cubicBezTo>
                <a:cubicBezTo>
                  <a:pt x="3178809" y="1055191"/>
                  <a:pt x="3175646" y="1083097"/>
                  <a:pt x="3173042" y="1108397"/>
                </a:cubicBezTo>
                <a:cubicBezTo>
                  <a:pt x="3170437" y="1133698"/>
                  <a:pt x="3168577" y="1154720"/>
                  <a:pt x="3167461" y="1171463"/>
                </a:cubicBezTo>
                <a:cubicBezTo>
                  <a:pt x="3166345" y="1188206"/>
                  <a:pt x="3166531" y="1197322"/>
                  <a:pt x="3168019" y="1198810"/>
                </a:cubicBezTo>
                <a:cubicBezTo>
                  <a:pt x="3168763" y="1199555"/>
                  <a:pt x="3178437" y="1196578"/>
                  <a:pt x="3197040" y="1189881"/>
                </a:cubicBezTo>
                <a:cubicBezTo>
                  <a:pt x="3215644" y="1183183"/>
                  <a:pt x="3237968" y="1174626"/>
                  <a:pt x="3264013" y="1164208"/>
                </a:cubicBezTo>
                <a:cubicBezTo>
                  <a:pt x="3290058" y="1153790"/>
                  <a:pt x="3313312" y="1145046"/>
                  <a:pt x="3333776" y="1137977"/>
                </a:cubicBezTo>
                <a:cubicBezTo>
                  <a:pt x="3354240" y="1130908"/>
                  <a:pt x="3366332" y="1127373"/>
                  <a:pt x="3370053" y="1127373"/>
                </a:cubicBezTo>
                <a:cubicBezTo>
                  <a:pt x="3378238" y="1127373"/>
                  <a:pt x="3386052" y="1131466"/>
                  <a:pt x="3393494" y="1139651"/>
                </a:cubicBezTo>
                <a:cubicBezTo>
                  <a:pt x="3400934" y="1147837"/>
                  <a:pt x="3404656" y="1156394"/>
                  <a:pt x="3404656" y="1165324"/>
                </a:cubicBezTo>
                <a:cubicBezTo>
                  <a:pt x="3404656" y="1182439"/>
                  <a:pt x="3389401" y="1196206"/>
                  <a:pt x="3358891" y="1206624"/>
                </a:cubicBezTo>
                <a:cubicBezTo>
                  <a:pt x="3352193" y="1208856"/>
                  <a:pt x="3341776" y="1213321"/>
                  <a:pt x="3327637" y="1220018"/>
                </a:cubicBezTo>
                <a:cubicBezTo>
                  <a:pt x="3313498" y="1226716"/>
                  <a:pt x="3299360" y="1233413"/>
                  <a:pt x="3285221" y="1240110"/>
                </a:cubicBezTo>
                <a:lnTo>
                  <a:pt x="3234992" y="1265783"/>
                </a:lnTo>
                <a:lnTo>
                  <a:pt x="3268478" y="1270248"/>
                </a:lnTo>
                <a:cubicBezTo>
                  <a:pt x="3363728" y="1282154"/>
                  <a:pt x="3437398" y="1297037"/>
                  <a:pt x="3489488" y="1314896"/>
                </a:cubicBezTo>
                <a:cubicBezTo>
                  <a:pt x="3541577" y="1332756"/>
                  <a:pt x="3575064" y="1355080"/>
                  <a:pt x="3589946" y="1381869"/>
                </a:cubicBezTo>
                <a:cubicBezTo>
                  <a:pt x="3594411" y="1389310"/>
                  <a:pt x="3596644" y="1394891"/>
                  <a:pt x="3596644" y="1398612"/>
                </a:cubicBezTo>
                <a:cubicBezTo>
                  <a:pt x="3596644" y="1402333"/>
                  <a:pt x="3594039" y="1408286"/>
                  <a:pt x="3588830" y="1416472"/>
                </a:cubicBezTo>
                <a:cubicBezTo>
                  <a:pt x="3581389" y="1426890"/>
                  <a:pt x="3571901" y="1432285"/>
                  <a:pt x="3560367" y="1432657"/>
                </a:cubicBezTo>
                <a:cubicBezTo>
                  <a:pt x="3548832" y="1433029"/>
                  <a:pt x="3533764" y="1428006"/>
                  <a:pt x="3515160" y="1417588"/>
                </a:cubicBezTo>
                <a:cubicBezTo>
                  <a:pt x="3495812" y="1405682"/>
                  <a:pt x="3470512" y="1395264"/>
                  <a:pt x="3439258" y="1386334"/>
                </a:cubicBezTo>
                <a:cubicBezTo>
                  <a:pt x="3408004" y="1377404"/>
                  <a:pt x="3373402" y="1369963"/>
                  <a:pt x="3335450" y="1364010"/>
                </a:cubicBezTo>
                <a:cubicBezTo>
                  <a:pt x="3319080" y="1361777"/>
                  <a:pt x="3301034" y="1359731"/>
                  <a:pt x="3281314" y="1357870"/>
                </a:cubicBezTo>
                <a:cubicBezTo>
                  <a:pt x="3261595" y="1356010"/>
                  <a:pt x="3243177" y="1354708"/>
                  <a:pt x="3226062" y="1353964"/>
                </a:cubicBezTo>
                <a:cubicBezTo>
                  <a:pt x="3208947" y="1353220"/>
                  <a:pt x="3194622" y="1353034"/>
                  <a:pt x="3183088" y="1353406"/>
                </a:cubicBezTo>
                <a:cubicBezTo>
                  <a:pt x="3171554" y="1353778"/>
                  <a:pt x="3165787" y="1355080"/>
                  <a:pt x="3165787" y="1357312"/>
                </a:cubicBezTo>
                <a:cubicBezTo>
                  <a:pt x="3165787" y="1358801"/>
                  <a:pt x="3166531" y="1364568"/>
                  <a:pt x="3168019" y="1374614"/>
                </a:cubicBezTo>
                <a:cubicBezTo>
                  <a:pt x="3169507" y="1384660"/>
                  <a:pt x="3171368" y="1396008"/>
                  <a:pt x="3173600" y="1408658"/>
                </a:cubicBezTo>
                <a:cubicBezTo>
                  <a:pt x="3177321" y="1435447"/>
                  <a:pt x="3181227" y="1454051"/>
                  <a:pt x="3185320" y="1464469"/>
                </a:cubicBezTo>
                <a:cubicBezTo>
                  <a:pt x="3189413" y="1474887"/>
                  <a:pt x="3195180" y="1480096"/>
                  <a:pt x="3202622" y="1480096"/>
                </a:cubicBezTo>
                <a:cubicBezTo>
                  <a:pt x="3208575" y="1480096"/>
                  <a:pt x="3214900" y="1484932"/>
                  <a:pt x="3221597" y="1494606"/>
                </a:cubicBezTo>
                <a:cubicBezTo>
                  <a:pt x="3228294" y="1504280"/>
                  <a:pt x="3231643" y="1513210"/>
                  <a:pt x="3231643" y="1521395"/>
                </a:cubicBezTo>
                <a:cubicBezTo>
                  <a:pt x="3231643" y="1530325"/>
                  <a:pt x="3226806" y="1538883"/>
                  <a:pt x="3217132" y="1547068"/>
                </a:cubicBezTo>
                <a:cubicBezTo>
                  <a:pt x="3207458" y="1555254"/>
                  <a:pt x="3197413" y="1559347"/>
                  <a:pt x="3186995" y="1559347"/>
                </a:cubicBezTo>
                <a:cubicBezTo>
                  <a:pt x="3181786" y="1559347"/>
                  <a:pt x="3175460" y="1558230"/>
                  <a:pt x="3168019" y="1555998"/>
                </a:cubicBezTo>
                <a:cubicBezTo>
                  <a:pt x="3160578" y="1553766"/>
                  <a:pt x="3153880" y="1550789"/>
                  <a:pt x="3147927" y="1547068"/>
                </a:cubicBezTo>
                <a:cubicBezTo>
                  <a:pt x="3130812" y="1536650"/>
                  <a:pt x="3117045" y="1518605"/>
                  <a:pt x="3106627" y="1492932"/>
                </a:cubicBezTo>
                <a:cubicBezTo>
                  <a:pt x="3096209" y="1467259"/>
                  <a:pt x="3088396" y="1431726"/>
                  <a:pt x="3083187" y="1386334"/>
                </a:cubicBezTo>
                <a:cubicBezTo>
                  <a:pt x="3081513" y="1373497"/>
                  <a:pt x="3079838" y="1364114"/>
                  <a:pt x="3078164" y="1358184"/>
                </a:cubicBezTo>
                <a:lnTo>
                  <a:pt x="3077712" y="1356893"/>
                </a:lnTo>
                <a:lnTo>
                  <a:pt x="3075001" y="1358429"/>
                </a:lnTo>
                <a:cubicBezTo>
                  <a:pt x="3022168" y="1381497"/>
                  <a:pt x="2969706" y="1393031"/>
                  <a:pt x="2917616" y="1393031"/>
                </a:cubicBezTo>
                <a:cubicBezTo>
                  <a:pt x="2899012" y="1393031"/>
                  <a:pt x="2885060" y="1391915"/>
                  <a:pt x="2875758" y="1389682"/>
                </a:cubicBezTo>
                <a:cubicBezTo>
                  <a:pt x="2866456" y="1387450"/>
                  <a:pt x="2855497" y="1382613"/>
                  <a:pt x="2842882" y="1375172"/>
                </a:cubicBezTo>
                <a:cubicBezTo>
                  <a:pt x="2782572" y="1340197"/>
                  <a:pt x="2755393" y="1258714"/>
                  <a:pt x="2761346" y="1130722"/>
                </a:cubicBezTo>
                <a:cubicBezTo>
                  <a:pt x="2762079" y="1111374"/>
                  <a:pt x="2762262" y="1094631"/>
                  <a:pt x="2761896" y="1080492"/>
                </a:cubicBezTo>
                <a:cubicBezTo>
                  <a:pt x="2761530" y="1066353"/>
                  <a:pt x="2760602" y="1059284"/>
                  <a:pt x="2759114" y="1059284"/>
                </a:cubicBezTo>
                <a:cubicBezTo>
                  <a:pt x="2756881" y="1059284"/>
                  <a:pt x="2750742" y="1064307"/>
                  <a:pt x="2740697" y="1074353"/>
                </a:cubicBezTo>
                <a:cubicBezTo>
                  <a:pt x="2730650" y="1084399"/>
                  <a:pt x="2719116" y="1097049"/>
                  <a:pt x="2706094" y="1112304"/>
                </a:cubicBezTo>
                <a:cubicBezTo>
                  <a:pt x="2693071" y="1127559"/>
                  <a:pt x="2679863" y="1143744"/>
                  <a:pt x="2666468" y="1160859"/>
                </a:cubicBezTo>
                <a:cubicBezTo>
                  <a:pt x="2653074" y="1177974"/>
                  <a:pt x="2641540" y="1193601"/>
                  <a:pt x="2631866" y="1207740"/>
                </a:cubicBezTo>
                <a:cubicBezTo>
                  <a:pt x="2626657" y="1215926"/>
                  <a:pt x="2620518" y="1225972"/>
                  <a:pt x="2613448" y="1237878"/>
                </a:cubicBezTo>
                <a:cubicBezTo>
                  <a:pt x="2606379" y="1249784"/>
                  <a:pt x="2599124" y="1262434"/>
                  <a:pt x="2591682" y="1275829"/>
                </a:cubicBezTo>
                <a:cubicBezTo>
                  <a:pt x="2584241" y="1289224"/>
                  <a:pt x="2576800" y="1302618"/>
                  <a:pt x="2569358" y="1316013"/>
                </a:cubicBezTo>
                <a:cubicBezTo>
                  <a:pt x="2561916" y="1329407"/>
                  <a:pt x="2555219" y="1342057"/>
                  <a:pt x="2549266" y="1353964"/>
                </a:cubicBezTo>
                <a:cubicBezTo>
                  <a:pt x="2537360" y="1377776"/>
                  <a:pt x="2525826" y="1399728"/>
                  <a:pt x="2514664" y="1419820"/>
                </a:cubicBezTo>
                <a:cubicBezTo>
                  <a:pt x="2503501" y="1439912"/>
                  <a:pt x="2496060" y="1451818"/>
                  <a:pt x="2492340" y="1455539"/>
                </a:cubicBezTo>
                <a:cubicBezTo>
                  <a:pt x="2482665" y="1465957"/>
                  <a:pt x="2471503" y="1471166"/>
                  <a:pt x="2458853" y="1471166"/>
                </a:cubicBezTo>
                <a:cubicBezTo>
                  <a:pt x="2446203" y="1471166"/>
                  <a:pt x="2434668" y="1465957"/>
                  <a:pt x="2424251" y="1455539"/>
                </a:cubicBezTo>
                <a:cubicBezTo>
                  <a:pt x="2418298" y="1450330"/>
                  <a:pt x="2413833" y="1443633"/>
                  <a:pt x="2410856" y="1435447"/>
                </a:cubicBezTo>
                <a:cubicBezTo>
                  <a:pt x="2407879" y="1427262"/>
                  <a:pt x="2405647" y="1416844"/>
                  <a:pt x="2404159" y="1404193"/>
                </a:cubicBezTo>
                <a:cubicBezTo>
                  <a:pt x="2402671" y="1391543"/>
                  <a:pt x="2402298" y="1375916"/>
                  <a:pt x="2403043" y="1357312"/>
                </a:cubicBezTo>
                <a:lnTo>
                  <a:pt x="2403528" y="1348411"/>
                </a:lnTo>
                <a:lnTo>
                  <a:pt x="2344851" y="1382427"/>
                </a:lnTo>
                <a:cubicBezTo>
                  <a:pt x="2315829" y="1397682"/>
                  <a:pt x="2285878" y="1412379"/>
                  <a:pt x="2254996" y="1426517"/>
                </a:cubicBezTo>
                <a:cubicBezTo>
                  <a:pt x="2224114" y="1440656"/>
                  <a:pt x="2196767" y="1451446"/>
                  <a:pt x="2172955" y="1458888"/>
                </a:cubicBezTo>
                <a:cubicBezTo>
                  <a:pt x="2155839" y="1464097"/>
                  <a:pt x="2141143" y="1468003"/>
                  <a:pt x="2128864" y="1470608"/>
                </a:cubicBezTo>
                <a:cubicBezTo>
                  <a:pt x="2116586" y="1473212"/>
                  <a:pt x="2105424" y="1474515"/>
                  <a:pt x="2095378" y="1474515"/>
                </a:cubicBezTo>
                <a:cubicBezTo>
                  <a:pt x="2085332" y="1474515"/>
                  <a:pt x="2076030" y="1473398"/>
                  <a:pt x="2067472" y="1471166"/>
                </a:cubicBezTo>
                <a:cubicBezTo>
                  <a:pt x="2058915" y="1468933"/>
                  <a:pt x="2049799" y="1465585"/>
                  <a:pt x="2040125" y="1461120"/>
                </a:cubicBezTo>
                <a:cubicBezTo>
                  <a:pt x="2002174" y="1443261"/>
                  <a:pt x="1975013" y="1404937"/>
                  <a:pt x="1958642" y="1346150"/>
                </a:cubicBezTo>
                <a:cubicBezTo>
                  <a:pt x="1954921" y="1333500"/>
                  <a:pt x="1951200" y="1321036"/>
                  <a:pt x="1947480" y="1308757"/>
                </a:cubicBezTo>
                <a:cubicBezTo>
                  <a:pt x="1943759" y="1296479"/>
                  <a:pt x="1941155" y="1288107"/>
                  <a:pt x="1939666" y="1283642"/>
                </a:cubicBezTo>
                <a:cubicBezTo>
                  <a:pt x="1938178" y="1276945"/>
                  <a:pt x="1935015" y="1275643"/>
                  <a:pt x="1930179" y="1279736"/>
                </a:cubicBezTo>
                <a:cubicBezTo>
                  <a:pt x="1925341" y="1283828"/>
                  <a:pt x="1913621" y="1297409"/>
                  <a:pt x="1895018" y="1320477"/>
                </a:cubicBezTo>
                <a:cubicBezTo>
                  <a:pt x="1836975" y="1395636"/>
                  <a:pt x="1788420" y="1445493"/>
                  <a:pt x="1749353" y="1470050"/>
                </a:cubicBezTo>
                <a:cubicBezTo>
                  <a:pt x="1710285" y="1494606"/>
                  <a:pt x="1677357" y="1496467"/>
                  <a:pt x="1650568" y="1475631"/>
                </a:cubicBezTo>
                <a:cubicBezTo>
                  <a:pt x="1624523" y="1454795"/>
                  <a:pt x="1612245" y="1424285"/>
                  <a:pt x="1613733" y="1384101"/>
                </a:cubicBezTo>
                <a:lnTo>
                  <a:pt x="1613924" y="1382437"/>
                </a:lnTo>
                <a:lnTo>
                  <a:pt x="1602273" y="1390799"/>
                </a:lnTo>
                <a:cubicBezTo>
                  <a:pt x="1530835" y="1438424"/>
                  <a:pt x="1471676" y="1457213"/>
                  <a:pt x="1424796" y="1447167"/>
                </a:cubicBezTo>
                <a:cubicBezTo>
                  <a:pt x="1377915" y="1437121"/>
                  <a:pt x="1339591" y="1397496"/>
                  <a:pt x="1309826" y="1328291"/>
                </a:cubicBezTo>
                <a:cubicBezTo>
                  <a:pt x="1306105" y="1318617"/>
                  <a:pt x="1302198" y="1310432"/>
                  <a:pt x="1298106" y="1303734"/>
                </a:cubicBezTo>
                <a:cubicBezTo>
                  <a:pt x="1294013" y="1297037"/>
                  <a:pt x="1291222" y="1293316"/>
                  <a:pt x="1289734" y="1292572"/>
                </a:cubicBezTo>
                <a:cubicBezTo>
                  <a:pt x="1284525" y="1291084"/>
                  <a:pt x="1276340" y="1296851"/>
                  <a:pt x="1265177" y="1309873"/>
                </a:cubicBezTo>
                <a:cubicBezTo>
                  <a:pt x="1254015" y="1322896"/>
                  <a:pt x="1241923" y="1340011"/>
                  <a:pt x="1228900" y="1361219"/>
                </a:cubicBezTo>
                <a:cubicBezTo>
                  <a:pt x="1215878" y="1382427"/>
                  <a:pt x="1202670" y="1405868"/>
                  <a:pt x="1189275" y="1431540"/>
                </a:cubicBezTo>
                <a:cubicBezTo>
                  <a:pt x="1175881" y="1457213"/>
                  <a:pt x="1164160" y="1481770"/>
                  <a:pt x="1154114" y="1505210"/>
                </a:cubicBezTo>
                <a:cubicBezTo>
                  <a:pt x="1144069" y="1528651"/>
                  <a:pt x="1136441" y="1549115"/>
                  <a:pt x="1131232" y="1566602"/>
                </a:cubicBezTo>
                <a:cubicBezTo>
                  <a:pt x="1126023" y="1584089"/>
                  <a:pt x="1125279" y="1595065"/>
                  <a:pt x="1129000" y="1599530"/>
                </a:cubicBezTo>
                <a:cubicBezTo>
                  <a:pt x="1135697" y="1607716"/>
                  <a:pt x="1137185" y="1617948"/>
                  <a:pt x="1133465" y="1630226"/>
                </a:cubicBezTo>
                <a:cubicBezTo>
                  <a:pt x="1129744" y="1642504"/>
                  <a:pt x="1121558" y="1652736"/>
                  <a:pt x="1108908" y="1660922"/>
                </a:cubicBezTo>
                <a:cubicBezTo>
                  <a:pt x="1096257" y="1669107"/>
                  <a:pt x="1087142" y="1673758"/>
                  <a:pt x="1081561" y="1674874"/>
                </a:cubicBezTo>
                <a:cubicBezTo>
                  <a:pt x="1075979" y="1675991"/>
                  <a:pt x="1068724" y="1673944"/>
                  <a:pt x="1059795" y="1668735"/>
                </a:cubicBezTo>
                <a:cubicBezTo>
                  <a:pt x="1055330" y="1666503"/>
                  <a:pt x="1050679" y="1661294"/>
                  <a:pt x="1045842" y="1653108"/>
                </a:cubicBezTo>
                <a:cubicBezTo>
                  <a:pt x="1041005" y="1644923"/>
                  <a:pt x="1036168" y="1635063"/>
                  <a:pt x="1031331" y="1623529"/>
                </a:cubicBezTo>
                <a:cubicBezTo>
                  <a:pt x="1026494" y="1611995"/>
                  <a:pt x="1022029" y="1599530"/>
                  <a:pt x="1017937" y="1586136"/>
                </a:cubicBezTo>
                <a:cubicBezTo>
                  <a:pt x="1013844" y="1572741"/>
                  <a:pt x="1010681" y="1559347"/>
                  <a:pt x="1008449" y="1545952"/>
                </a:cubicBezTo>
                <a:cubicBezTo>
                  <a:pt x="1004728" y="1525116"/>
                  <a:pt x="1002682" y="1497025"/>
                  <a:pt x="1002310" y="1461678"/>
                </a:cubicBezTo>
                <a:cubicBezTo>
                  <a:pt x="1001938" y="1426331"/>
                  <a:pt x="1003240" y="1386520"/>
                  <a:pt x="1006216" y="1342244"/>
                </a:cubicBezTo>
                <a:cubicBezTo>
                  <a:pt x="1009193" y="1297967"/>
                  <a:pt x="1013286" y="1250714"/>
                  <a:pt x="1018495" y="1200485"/>
                </a:cubicBezTo>
                <a:cubicBezTo>
                  <a:pt x="1023704" y="1150255"/>
                  <a:pt x="1030029" y="1099282"/>
                  <a:pt x="1037470" y="1047564"/>
                </a:cubicBezTo>
                <a:cubicBezTo>
                  <a:pt x="1044912" y="995846"/>
                  <a:pt x="1053097" y="945245"/>
                  <a:pt x="1062027" y="895759"/>
                </a:cubicBezTo>
                <a:cubicBezTo>
                  <a:pt x="1070957" y="846274"/>
                  <a:pt x="1080630" y="800323"/>
                  <a:pt x="1091048" y="757907"/>
                </a:cubicBezTo>
                <a:cubicBezTo>
                  <a:pt x="1097001" y="734095"/>
                  <a:pt x="1102397" y="714561"/>
                  <a:pt x="1107233" y="699306"/>
                </a:cubicBezTo>
                <a:cubicBezTo>
                  <a:pt x="1112070" y="684051"/>
                  <a:pt x="1116721" y="671959"/>
                  <a:pt x="1121186" y="663029"/>
                </a:cubicBezTo>
                <a:cubicBezTo>
                  <a:pt x="1125651" y="654100"/>
                  <a:pt x="1130302" y="647960"/>
                  <a:pt x="1135139" y="644612"/>
                </a:cubicBezTo>
                <a:cubicBezTo>
                  <a:pt x="1139976" y="641263"/>
                  <a:pt x="1145371" y="639589"/>
                  <a:pt x="1151324" y="639589"/>
                </a:cubicBezTo>
                <a:close/>
                <a:moveTo>
                  <a:pt x="1061022" y="0"/>
                </a:moveTo>
                <a:cubicBezTo>
                  <a:pt x="1071812" y="0"/>
                  <a:pt x="1082416" y="6697"/>
                  <a:pt x="1092834" y="20092"/>
                </a:cubicBezTo>
                <a:lnTo>
                  <a:pt x="1106229" y="39067"/>
                </a:lnTo>
                <a:lnTo>
                  <a:pt x="1085021" y="116086"/>
                </a:lnTo>
                <a:cubicBezTo>
                  <a:pt x="1079068" y="137666"/>
                  <a:pt x="1074045" y="156084"/>
                  <a:pt x="1069952" y="171338"/>
                </a:cubicBezTo>
                <a:cubicBezTo>
                  <a:pt x="1065859" y="186593"/>
                  <a:pt x="1064557" y="194593"/>
                  <a:pt x="1066045" y="195337"/>
                </a:cubicBezTo>
                <a:cubicBezTo>
                  <a:pt x="1066789" y="196081"/>
                  <a:pt x="1073859" y="195523"/>
                  <a:pt x="1087253" y="193663"/>
                </a:cubicBezTo>
                <a:cubicBezTo>
                  <a:pt x="1100648" y="191802"/>
                  <a:pt x="1116647" y="189012"/>
                  <a:pt x="1135250" y="185291"/>
                </a:cubicBezTo>
                <a:cubicBezTo>
                  <a:pt x="1180643" y="176361"/>
                  <a:pt x="1229942" y="168362"/>
                  <a:pt x="1283148" y="161293"/>
                </a:cubicBezTo>
                <a:cubicBezTo>
                  <a:pt x="1336354" y="154223"/>
                  <a:pt x="1389374" y="148456"/>
                  <a:pt x="1442208" y="143991"/>
                </a:cubicBezTo>
                <a:cubicBezTo>
                  <a:pt x="1495042" y="139526"/>
                  <a:pt x="1545830" y="136364"/>
                  <a:pt x="1594571" y="134503"/>
                </a:cubicBezTo>
                <a:cubicBezTo>
                  <a:pt x="1643312" y="132643"/>
                  <a:pt x="1686286" y="132829"/>
                  <a:pt x="1723494" y="135061"/>
                </a:cubicBezTo>
                <a:cubicBezTo>
                  <a:pt x="1777072" y="137294"/>
                  <a:pt x="1824697" y="141201"/>
                  <a:pt x="1866369" y="146782"/>
                </a:cubicBezTo>
                <a:cubicBezTo>
                  <a:pt x="1908040" y="152363"/>
                  <a:pt x="1945247" y="159804"/>
                  <a:pt x="1977990" y="169106"/>
                </a:cubicBezTo>
                <a:cubicBezTo>
                  <a:pt x="2010732" y="178408"/>
                  <a:pt x="2039195" y="189756"/>
                  <a:pt x="2063380" y="203150"/>
                </a:cubicBezTo>
                <a:cubicBezTo>
                  <a:pt x="2087564" y="216545"/>
                  <a:pt x="2108586" y="232172"/>
                  <a:pt x="2126446" y="250031"/>
                </a:cubicBezTo>
                <a:cubicBezTo>
                  <a:pt x="2156211" y="280541"/>
                  <a:pt x="2171838" y="316446"/>
                  <a:pt x="2173326" y="357746"/>
                </a:cubicBezTo>
                <a:cubicBezTo>
                  <a:pt x="2174814" y="399045"/>
                  <a:pt x="2161792" y="441647"/>
                  <a:pt x="2134259" y="485552"/>
                </a:cubicBezTo>
                <a:cubicBezTo>
                  <a:pt x="2125329" y="499690"/>
                  <a:pt x="2118446" y="508434"/>
                  <a:pt x="2113609" y="511783"/>
                </a:cubicBezTo>
                <a:cubicBezTo>
                  <a:pt x="2108772" y="515131"/>
                  <a:pt x="2101517" y="516806"/>
                  <a:pt x="2091843" y="516806"/>
                </a:cubicBezTo>
                <a:cubicBezTo>
                  <a:pt x="2079192" y="516806"/>
                  <a:pt x="2068588" y="513085"/>
                  <a:pt x="2060031" y="505644"/>
                </a:cubicBezTo>
                <a:cubicBezTo>
                  <a:pt x="2051473" y="498202"/>
                  <a:pt x="2047195" y="489273"/>
                  <a:pt x="2047195" y="478855"/>
                </a:cubicBezTo>
                <a:cubicBezTo>
                  <a:pt x="2047195" y="475134"/>
                  <a:pt x="2049055" y="467878"/>
                  <a:pt x="2052776" y="457088"/>
                </a:cubicBezTo>
                <a:cubicBezTo>
                  <a:pt x="2056496" y="446298"/>
                  <a:pt x="2061333" y="434950"/>
                  <a:pt x="2067286" y="423044"/>
                </a:cubicBezTo>
                <a:cubicBezTo>
                  <a:pt x="2073239" y="410394"/>
                  <a:pt x="2078076" y="397743"/>
                  <a:pt x="2081797" y="385093"/>
                </a:cubicBezTo>
                <a:cubicBezTo>
                  <a:pt x="2085518" y="372442"/>
                  <a:pt x="2087378" y="362396"/>
                  <a:pt x="2087378" y="354955"/>
                </a:cubicBezTo>
                <a:cubicBezTo>
                  <a:pt x="2087378" y="334863"/>
                  <a:pt x="2077704" y="316260"/>
                  <a:pt x="2058357" y="299145"/>
                </a:cubicBezTo>
                <a:cubicBezTo>
                  <a:pt x="2039009" y="282029"/>
                  <a:pt x="2011476" y="267519"/>
                  <a:pt x="1975757" y="255612"/>
                </a:cubicBezTo>
                <a:cubicBezTo>
                  <a:pt x="1933341" y="241474"/>
                  <a:pt x="1879019" y="231614"/>
                  <a:pt x="1812790" y="226033"/>
                </a:cubicBezTo>
                <a:cubicBezTo>
                  <a:pt x="1746562" y="220452"/>
                  <a:pt x="1674380" y="218591"/>
                  <a:pt x="1596245" y="220452"/>
                </a:cubicBezTo>
                <a:cubicBezTo>
                  <a:pt x="1518111" y="222312"/>
                  <a:pt x="1436627" y="228265"/>
                  <a:pt x="1351795" y="238311"/>
                </a:cubicBezTo>
                <a:cubicBezTo>
                  <a:pt x="1266963" y="248357"/>
                  <a:pt x="1184736" y="261938"/>
                  <a:pt x="1105113" y="279053"/>
                </a:cubicBezTo>
                <a:cubicBezTo>
                  <a:pt x="1088742" y="282774"/>
                  <a:pt x="1075905" y="285750"/>
                  <a:pt x="1066603" y="287982"/>
                </a:cubicBezTo>
                <a:cubicBezTo>
                  <a:pt x="1057302" y="290215"/>
                  <a:pt x="1050046" y="292447"/>
                  <a:pt x="1044837" y="294680"/>
                </a:cubicBezTo>
                <a:cubicBezTo>
                  <a:pt x="1039628" y="296912"/>
                  <a:pt x="1035908" y="299517"/>
                  <a:pt x="1033675" y="302493"/>
                </a:cubicBezTo>
                <a:cubicBezTo>
                  <a:pt x="1031443" y="305470"/>
                  <a:pt x="1029210" y="309190"/>
                  <a:pt x="1026978" y="313655"/>
                </a:cubicBezTo>
                <a:cubicBezTo>
                  <a:pt x="1024746" y="318864"/>
                  <a:pt x="1021025" y="330585"/>
                  <a:pt x="1015816" y="348816"/>
                </a:cubicBezTo>
                <a:cubicBezTo>
                  <a:pt x="1010607" y="367047"/>
                  <a:pt x="1004281" y="389372"/>
                  <a:pt x="996840" y="415789"/>
                </a:cubicBezTo>
                <a:cubicBezTo>
                  <a:pt x="989399" y="442206"/>
                  <a:pt x="981213" y="471785"/>
                  <a:pt x="972284" y="504527"/>
                </a:cubicBezTo>
                <a:cubicBezTo>
                  <a:pt x="963354" y="537270"/>
                  <a:pt x="954238" y="570570"/>
                  <a:pt x="944936" y="604428"/>
                </a:cubicBezTo>
                <a:cubicBezTo>
                  <a:pt x="935635" y="638287"/>
                  <a:pt x="926705" y="671773"/>
                  <a:pt x="918147" y="704887"/>
                </a:cubicBezTo>
                <a:cubicBezTo>
                  <a:pt x="909590" y="738001"/>
                  <a:pt x="901962" y="768325"/>
                  <a:pt x="895265" y="795858"/>
                </a:cubicBezTo>
                <a:cubicBezTo>
                  <a:pt x="880382" y="853901"/>
                  <a:pt x="865871" y="913991"/>
                  <a:pt x="851733" y="976126"/>
                </a:cubicBezTo>
                <a:cubicBezTo>
                  <a:pt x="837594" y="1038262"/>
                  <a:pt x="824014" y="1100026"/>
                  <a:pt x="810991" y="1161417"/>
                </a:cubicBezTo>
                <a:cubicBezTo>
                  <a:pt x="797969" y="1222809"/>
                  <a:pt x="785876" y="1282526"/>
                  <a:pt x="774714" y="1340569"/>
                </a:cubicBezTo>
                <a:cubicBezTo>
                  <a:pt x="763552" y="1398612"/>
                  <a:pt x="753692" y="1452562"/>
                  <a:pt x="745135" y="1502420"/>
                </a:cubicBezTo>
                <a:cubicBezTo>
                  <a:pt x="736577" y="1552277"/>
                  <a:pt x="729694" y="1596926"/>
                  <a:pt x="724485" y="1636365"/>
                </a:cubicBezTo>
                <a:cubicBezTo>
                  <a:pt x="719276" y="1675805"/>
                  <a:pt x="715927" y="1707431"/>
                  <a:pt x="714439" y="1731243"/>
                </a:cubicBezTo>
                <a:cubicBezTo>
                  <a:pt x="712951" y="1750591"/>
                  <a:pt x="711276" y="1768264"/>
                  <a:pt x="709416" y="1784263"/>
                </a:cubicBezTo>
                <a:cubicBezTo>
                  <a:pt x="707556" y="1800262"/>
                  <a:pt x="705881" y="1810122"/>
                  <a:pt x="704393" y="1813843"/>
                </a:cubicBezTo>
                <a:cubicBezTo>
                  <a:pt x="702161" y="1818307"/>
                  <a:pt x="698440" y="1821470"/>
                  <a:pt x="693231" y="1823330"/>
                </a:cubicBezTo>
                <a:cubicBezTo>
                  <a:pt x="688022" y="1825191"/>
                  <a:pt x="682255" y="1826121"/>
                  <a:pt x="675930" y="1826121"/>
                </a:cubicBezTo>
                <a:cubicBezTo>
                  <a:pt x="669604" y="1826121"/>
                  <a:pt x="663279" y="1825005"/>
                  <a:pt x="656954" y="1822772"/>
                </a:cubicBezTo>
                <a:cubicBezTo>
                  <a:pt x="650629" y="1820540"/>
                  <a:pt x="645606" y="1817191"/>
                  <a:pt x="641885" y="1812726"/>
                </a:cubicBezTo>
                <a:cubicBezTo>
                  <a:pt x="626258" y="1794867"/>
                  <a:pt x="622910" y="1745754"/>
                  <a:pt x="631839" y="1665387"/>
                </a:cubicBezTo>
                <a:cubicBezTo>
                  <a:pt x="637792" y="1616273"/>
                  <a:pt x="647094" y="1554696"/>
                  <a:pt x="659745" y="1480654"/>
                </a:cubicBezTo>
                <a:cubicBezTo>
                  <a:pt x="672395" y="1406612"/>
                  <a:pt x="687464" y="1326989"/>
                  <a:pt x="704951" y="1241785"/>
                </a:cubicBezTo>
                <a:cubicBezTo>
                  <a:pt x="722438" y="1156580"/>
                  <a:pt x="741228" y="1068958"/>
                  <a:pt x="761320" y="978917"/>
                </a:cubicBezTo>
                <a:cubicBezTo>
                  <a:pt x="781411" y="888876"/>
                  <a:pt x="801875" y="803672"/>
                  <a:pt x="822711" y="723305"/>
                </a:cubicBezTo>
                <a:cubicBezTo>
                  <a:pt x="830897" y="691307"/>
                  <a:pt x="840571" y="654100"/>
                  <a:pt x="851733" y="611684"/>
                </a:cubicBezTo>
                <a:cubicBezTo>
                  <a:pt x="862895" y="569268"/>
                  <a:pt x="873871" y="528340"/>
                  <a:pt x="884661" y="488900"/>
                </a:cubicBezTo>
                <a:cubicBezTo>
                  <a:pt x="895451" y="449461"/>
                  <a:pt x="904939" y="415230"/>
                  <a:pt x="913124" y="386209"/>
                </a:cubicBezTo>
                <a:cubicBezTo>
                  <a:pt x="921310" y="357188"/>
                  <a:pt x="926519" y="339700"/>
                  <a:pt x="928751" y="333747"/>
                </a:cubicBezTo>
                <a:cubicBezTo>
                  <a:pt x="930240" y="330026"/>
                  <a:pt x="929867" y="327608"/>
                  <a:pt x="927635" y="326492"/>
                </a:cubicBezTo>
                <a:cubicBezTo>
                  <a:pt x="925403" y="325376"/>
                  <a:pt x="920008" y="325562"/>
                  <a:pt x="911450" y="327050"/>
                </a:cubicBezTo>
                <a:cubicBezTo>
                  <a:pt x="902892" y="328538"/>
                  <a:pt x="890242" y="331887"/>
                  <a:pt x="873499" y="337096"/>
                </a:cubicBezTo>
                <a:cubicBezTo>
                  <a:pt x="856756" y="342305"/>
                  <a:pt x="834618" y="349374"/>
                  <a:pt x="807084" y="358304"/>
                </a:cubicBezTo>
                <a:cubicBezTo>
                  <a:pt x="764668" y="371698"/>
                  <a:pt x="721322" y="386767"/>
                  <a:pt x="677046" y="403510"/>
                </a:cubicBezTo>
                <a:cubicBezTo>
                  <a:pt x="632769" y="420254"/>
                  <a:pt x="589609" y="437183"/>
                  <a:pt x="547565" y="454298"/>
                </a:cubicBezTo>
                <a:cubicBezTo>
                  <a:pt x="505521" y="471413"/>
                  <a:pt x="465710" y="488528"/>
                  <a:pt x="428131" y="505644"/>
                </a:cubicBezTo>
                <a:cubicBezTo>
                  <a:pt x="390552" y="522759"/>
                  <a:pt x="357251" y="539130"/>
                  <a:pt x="328230" y="554757"/>
                </a:cubicBezTo>
                <a:cubicBezTo>
                  <a:pt x="304417" y="567407"/>
                  <a:pt x="280977" y="580430"/>
                  <a:pt x="257909" y="593824"/>
                </a:cubicBezTo>
                <a:cubicBezTo>
                  <a:pt x="234840" y="607219"/>
                  <a:pt x="214376" y="619497"/>
                  <a:pt x="196517" y="630659"/>
                </a:cubicBezTo>
                <a:cubicBezTo>
                  <a:pt x="178658" y="641821"/>
                  <a:pt x="164333" y="651123"/>
                  <a:pt x="153543" y="658564"/>
                </a:cubicBezTo>
                <a:cubicBezTo>
                  <a:pt x="142753" y="666006"/>
                  <a:pt x="137730" y="670099"/>
                  <a:pt x="138474" y="670843"/>
                </a:cubicBezTo>
                <a:cubicBezTo>
                  <a:pt x="142939" y="678284"/>
                  <a:pt x="142195" y="687214"/>
                  <a:pt x="136242" y="697632"/>
                </a:cubicBezTo>
                <a:cubicBezTo>
                  <a:pt x="130288" y="708050"/>
                  <a:pt x="121359" y="716235"/>
                  <a:pt x="109453" y="722188"/>
                </a:cubicBezTo>
                <a:cubicBezTo>
                  <a:pt x="81175" y="735583"/>
                  <a:pt x="57735" y="741164"/>
                  <a:pt x="39131" y="738932"/>
                </a:cubicBezTo>
                <a:cubicBezTo>
                  <a:pt x="20528" y="736699"/>
                  <a:pt x="8250" y="727025"/>
                  <a:pt x="2296" y="709910"/>
                </a:cubicBezTo>
                <a:cubicBezTo>
                  <a:pt x="-2168" y="697260"/>
                  <a:pt x="-122" y="684051"/>
                  <a:pt x="8435" y="670285"/>
                </a:cubicBezTo>
                <a:cubicBezTo>
                  <a:pt x="16993" y="656518"/>
                  <a:pt x="33922" y="639589"/>
                  <a:pt x="59223" y="619497"/>
                </a:cubicBezTo>
                <a:cubicBezTo>
                  <a:pt x="101639" y="586011"/>
                  <a:pt x="154101" y="551594"/>
                  <a:pt x="216609" y="516248"/>
                </a:cubicBezTo>
                <a:cubicBezTo>
                  <a:pt x="279117" y="480901"/>
                  <a:pt x="347950" y="446298"/>
                  <a:pt x="423108" y="412440"/>
                </a:cubicBezTo>
                <a:cubicBezTo>
                  <a:pt x="498266" y="378582"/>
                  <a:pt x="577331" y="346584"/>
                  <a:pt x="660303" y="316446"/>
                </a:cubicBezTo>
                <a:cubicBezTo>
                  <a:pt x="743274" y="286308"/>
                  <a:pt x="826060" y="260077"/>
                  <a:pt x="908659" y="237753"/>
                </a:cubicBezTo>
                <a:lnTo>
                  <a:pt x="962238" y="223242"/>
                </a:lnTo>
                <a:lnTo>
                  <a:pt x="977865" y="176361"/>
                </a:lnTo>
                <a:cubicBezTo>
                  <a:pt x="981585" y="162967"/>
                  <a:pt x="984934" y="149572"/>
                  <a:pt x="987910" y="136178"/>
                </a:cubicBezTo>
                <a:cubicBezTo>
                  <a:pt x="990887" y="122783"/>
                  <a:pt x="992375" y="113109"/>
                  <a:pt x="992375" y="107156"/>
                </a:cubicBezTo>
                <a:cubicBezTo>
                  <a:pt x="990143" y="84088"/>
                  <a:pt x="1002421" y="55066"/>
                  <a:pt x="1029210" y="20092"/>
                </a:cubicBezTo>
                <a:cubicBezTo>
                  <a:pt x="1039628" y="6697"/>
                  <a:pt x="1050232" y="0"/>
                  <a:pt x="10610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8000" dirty="0">
              <a:solidFill>
                <a:schemeClr val="bg1"/>
              </a:solidFill>
              <a:latin typeface="De Orleans" panose="020006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F1E894-066B-DD4B-88E9-9B8763145DAB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FF9203-96B6-D848-8820-DC191B32F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9675294-702B-6A49-9288-A6A421D21CC3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5102B2-FD0F-824E-AAC7-BA470B3A5C45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+mn-lt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3237025-3790-7C47-99DF-3EA7C9A624A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41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9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7A929FE4-B89C-9A40-B0FE-56EA366A16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77858B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Placeholder for background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AD84C4-CCE8-0540-9FE5-F8D7A9D2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8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B87D9-7A5D-674E-9E84-9333ECCC038C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5820B6B-71B0-5840-9942-A38DAC08E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72" b="13276"/>
          <a:stretch/>
        </p:blipFill>
        <p:spPr>
          <a:xfrm>
            <a:off x="9874426" y="5641975"/>
            <a:ext cx="2237334" cy="96097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0384E8-830C-304A-825F-DF3114A0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0A4B252-73FC-9548-8026-6BF56DAE5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118" y="1981200"/>
            <a:ext cx="10799082" cy="33527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B81DB5D-8127-F645-AF29-D67C6A5B3A95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9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B87D9-7A5D-674E-9E84-9333ECCC038C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5820B6B-71B0-5840-9942-A38DAC08E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72" b="13276"/>
          <a:stretch/>
        </p:blipFill>
        <p:spPr>
          <a:xfrm>
            <a:off x="9874426" y="5641975"/>
            <a:ext cx="2237334" cy="96097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0384E8-830C-304A-825F-DF3114A0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CFC6FD5-44B6-554A-8EDF-698C528E9A9A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0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64E4-FB0C-6949-AD20-696A302A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B87D9-7A5D-674E-9E84-9333ECCC038C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2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0384E8-830C-304A-825F-DF3114A0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18" y="6248400"/>
            <a:ext cx="25782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F1BBA-DD7D-B44D-8AC4-D96C8240F1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CFC6FD5-44B6-554A-8EDF-698C528E9A9A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2B46C90-35EE-48DB-BB55-229D33BA8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72" b="13276"/>
          <a:stretch/>
        </p:blipFill>
        <p:spPr>
          <a:xfrm>
            <a:off x="10166191" y="5949715"/>
            <a:ext cx="170312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09CD098-C998-7546-B645-8F522AF138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3">
            <a:extLst>
              <a:ext uri="{FF2B5EF4-FFF2-40B4-BE49-F238E27FC236}">
                <a16:creationId xmlns:a16="http://schemas.microsoft.com/office/drawing/2014/main" id="{948F4E9B-BD02-2C46-9FB6-C60ED963A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18" y="722588"/>
            <a:ext cx="10799082" cy="867930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E321F2-AB5F-D243-A2E1-8E5B13BE6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75" r="156" b="313"/>
          <a:stretch/>
        </p:blipFill>
        <p:spPr>
          <a:xfrm>
            <a:off x="19050" y="3892064"/>
            <a:ext cx="12172950" cy="296593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0D30A62-14DB-F74C-A681-99594E6F45A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27E92E-AE0A-E64B-8467-5C560E30EEB1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2022 – Ardent Mills Confidential and Proprietary.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96064-821B-4541-9DCB-E77396B00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118" y="1981200"/>
            <a:ext cx="10799082" cy="2810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C804452-35DC-E446-88C2-9F4BEB7675CA}"/>
              </a:ext>
            </a:extLst>
          </p:cNvPr>
          <p:cNvSpPr/>
          <p:nvPr userDrawn="1"/>
        </p:nvSpPr>
        <p:spPr>
          <a:xfrm rot="16200000">
            <a:off x="1107170" y="1176049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1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6" r:id="rId2"/>
    <p:sldLayoutId id="2147483742" r:id="rId3"/>
    <p:sldLayoutId id="2147483729" r:id="rId4"/>
    <p:sldLayoutId id="2147483728" r:id="rId5"/>
    <p:sldLayoutId id="2147483727" r:id="rId6"/>
    <p:sldLayoutId id="2147483737" r:id="rId7"/>
    <p:sldLayoutId id="2147483743" r:id="rId8"/>
    <p:sldLayoutId id="2147483730" r:id="rId9"/>
    <p:sldLayoutId id="2147483692" r:id="rId10"/>
    <p:sldLayoutId id="2147483693" r:id="rId11"/>
    <p:sldLayoutId id="2147483694" r:id="rId12"/>
    <p:sldLayoutId id="2147483740" r:id="rId13"/>
    <p:sldLayoutId id="2147483724" r:id="rId14"/>
    <p:sldLayoutId id="2147483725" r:id="rId15"/>
    <p:sldLayoutId id="2147483697" r:id="rId16"/>
    <p:sldLayoutId id="2147483704" r:id="rId17"/>
    <p:sldLayoutId id="2147483705" r:id="rId18"/>
    <p:sldLayoutId id="2147483706" r:id="rId19"/>
    <p:sldLayoutId id="2147483707" r:id="rId20"/>
    <p:sldLayoutId id="2147483710" r:id="rId21"/>
    <p:sldLayoutId id="2147483712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2"/>
          </a:solidFill>
          <a:latin typeface="Montserrat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pos="43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32" userDrawn="1">
          <p15:clr>
            <a:srgbClr val="F26B43"/>
          </p15:clr>
        </p15:guide>
        <p15:guide id="7" orient="horz" pos="3840" userDrawn="1">
          <p15:clr>
            <a:srgbClr val="F26B43"/>
          </p15:clr>
        </p15:guide>
        <p15:guide id="8" orient="horz" pos="12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E293234-7D59-BE4C-B25C-106C587333D9}"/>
              </a:ext>
            </a:extLst>
          </p:cNvPr>
          <p:cNvSpPr txBox="1"/>
          <p:nvPr userDrawn="1"/>
        </p:nvSpPr>
        <p:spPr>
          <a:xfrm>
            <a:off x="685800" y="6307851"/>
            <a:ext cx="10668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5C43708D-5317-294A-9409-AB7B5ABEC4E3}" type="slidenum">
              <a:rPr lang="en-US" sz="1000" b="0" i="0" smtClean="0">
                <a:solidFill>
                  <a:schemeClr val="tx2"/>
                </a:solidFill>
                <a:latin typeface="+mn-lt"/>
              </a:rPr>
              <a:t>‹#›</a:t>
            </a:fld>
            <a:endParaRPr lang="en-US" sz="1000" b="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89D085B-E7A9-624B-A1CE-B957744E9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94927"/>
            <a:ext cx="8305800" cy="35347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itle Placeholder 18">
            <a:extLst>
              <a:ext uri="{FF2B5EF4-FFF2-40B4-BE49-F238E27FC236}">
                <a16:creationId xmlns:a16="http://schemas.microsoft.com/office/drawing/2014/main" id="{25BF0214-91D9-6E47-B17A-BEB84DAF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69" y="609600"/>
            <a:ext cx="10816731" cy="89409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2097FF5-26CD-FE4D-AF48-F0FC937D7AE7}"/>
              </a:ext>
            </a:extLst>
          </p:cNvPr>
          <p:cNvSpPr/>
          <p:nvPr userDrawn="1"/>
        </p:nvSpPr>
        <p:spPr>
          <a:xfrm rot="16200000">
            <a:off x="1085850" y="1107973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F92F4C-8E0C-7C43-A699-128A1A21F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828800"/>
            <a:ext cx="10816728" cy="3733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36A231-1F68-CD4E-BD3A-FBF0D6BAB240}"/>
              </a:ext>
            </a:extLst>
          </p:cNvPr>
          <p:cNvGrpSpPr/>
          <p:nvPr userDrawn="1"/>
        </p:nvGrpSpPr>
        <p:grpSpPr>
          <a:xfrm>
            <a:off x="8799235" y="5641975"/>
            <a:ext cx="3312525" cy="1131593"/>
            <a:chOff x="8799235" y="5641975"/>
            <a:chExt cx="3312525" cy="11315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7F7C59-6F7E-374C-8ED5-3ABC47443008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tx2">
                      <a:alpha val="65000"/>
                    </a:schemeClr>
                  </a:solidFill>
                  <a:latin typeface="+mn-lt"/>
                </a:rPr>
                <a:t>Ardent Mills Copyright © 2021 – Ardent Mills Confidential and Proprietary.</a:t>
              </a:r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C4205DB0-9EF0-1A40-BA3D-77F9C4731D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772" b="13276"/>
            <a:stretch/>
          </p:blipFill>
          <p:spPr>
            <a:xfrm>
              <a:off x="9874426" y="5641975"/>
              <a:ext cx="2237334" cy="960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72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/>
        <a:buChar char="–"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/>
        <a:buChar char="–"/>
        <a:defRPr sz="11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60">
          <p15:clr>
            <a:srgbClr val="F26B43"/>
          </p15:clr>
        </p15:guide>
        <p15:guide id="4" pos="432">
          <p15:clr>
            <a:srgbClr val="F26B43"/>
          </p15:clr>
        </p15:guide>
        <p15:guide id="6" orient="horz" pos="384">
          <p15:clr>
            <a:srgbClr val="F26B43"/>
          </p15:clr>
        </p15:guide>
        <p15:guide id="7" pos="7248">
          <p15:clr>
            <a:srgbClr val="F26B43"/>
          </p15:clr>
        </p15:guide>
        <p15:guide id="9" orient="horz" pos="3936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3696">
          <p15:clr>
            <a:srgbClr val="F26B43"/>
          </p15:clr>
        </p15:guide>
        <p15:guide id="12" orient="horz" pos="35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929A18A-74B4-41CA-A418-BD5384A0B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94"/>
          <a:stretch/>
        </p:blipFill>
        <p:spPr>
          <a:xfrm>
            <a:off x="4349405" y="0"/>
            <a:ext cx="784259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DAEDF5-DB9F-9573-A54E-D7D3E4FEF0E9}"/>
              </a:ext>
            </a:extLst>
          </p:cNvPr>
          <p:cNvSpPr/>
          <p:nvPr/>
        </p:nvSpPr>
        <p:spPr>
          <a:xfrm rot="10800000" flipH="1">
            <a:off x="0" y="-4082"/>
            <a:ext cx="11315787" cy="6862082"/>
          </a:xfrm>
          <a:prstGeom prst="rect">
            <a:avLst/>
          </a:prstGeom>
          <a:gradFill flip="none" rotWithShape="1">
            <a:gsLst>
              <a:gs pos="61000">
                <a:srgbClr val="FDFEFF">
                  <a:alpha val="89644"/>
                </a:srgbClr>
              </a:gs>
              <a:gs pos="47000">
                <a:schemeClr val="bg1">
                  <a:alpha val="99821"/>
                </a:schemeClr>
              </a:gs>
              <a:gs pos="83000">
                <a:schemeClr val="bg1">
                  <a:alpha val="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6E7C4-6DF7-0C72-3333-804541F687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219" t="56575" r="156" b="313"/>
          <a:stretch/>
        </p:blipFill>
        <p:spPr>
          <a:xfrm>
            <a:off x="7239000" y="3892064"/>
            <a:ext cx="4953000" cy="29659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D82AAB8-DEB9-7A14-CFD9-DFD57EFC14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3BBE37-B949-4B7E-AED2-2C89ABBEA2FD}"/>
              </a:ext>
            </a:extLst>
          </p:cNvPr>
          <p:cNvSpPr txBox="1"/>
          <p:nvPr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6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Ardent Mills Copyright © 2023 – Ardent Mills Confidential and Proprietary.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1D56FEF-A3D4-4C78-AD7F-A2F367F3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5" y="366135"/>
            <a:ext cx="10802774" cy="867930"/>
          </a:xfrm>
        </p:spPr>
        <p:txBody>
          <a:bodyPr anchor="ctr" anchorCtr="0"/>
          <a:lstStyle/>
          <a:p>
            <a:r>
              <a:rPr lang="en-US" dirty="0"/>
              <a:t>What We’re Watching</a:t>
            </a:r>
            <a:br>
              <a:rPr lang="en-US" dirty="0"/>
            </a:br>
            <a:r>
              <a:rPr lang="en-US" sz="2000" b="0" dirty="0"/>
              <a:t>No. 10 – 2023</a:t>
            </a:r>
            <a:br>
              <a:rPr lang="en-US" sz="2000" b="0" dirty="0"/>
            </a:br>
            <a:r>
              <a:rPr lang="en-US" sz="600" b="0" dirty="0"/>
              <a:t> </a:t>
            </a:r>
            <a:endParaRPr lang="en-US" sz="1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3E1DD8-FA70-C5B3-5C20-38A5F55DF85A}"/>
              </a:ext>
            </a:extLst>
          </p:cNvPr>
          <p:cNvSpPr txBox="1"/>
          <p:nvPr/>
        </p:nvSpPr>
        <p:spPr>
          <a:xfrm>
            <a:off x="685800" y="6307851"/>
            <a:ext cx="10668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5C43708D-5317-294A-9409-AB7B5ABEC4E3}" type="slidenum">
              <a:rPr lang="en-US" sz="1000" b="0" i="0" smtClean="0">
                <a:solidFill>
                  <a:schemeClr val="tx2"/>
                </a:solidFill>
                <a:latin typeface="+mn-lt"/>
              </a:rPr>
              <a:t>1</a:t>
            </a:fld>
            <a:endParaRPr lang="en-US" sz="1000" b="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2F4437-7BAB-6339-C1C0-3F7A895121DA}"/>
              </a:ext>
            </a:extLst>
          </p:cNvPr>
          <p:cNvSpPr>
            <a:spLocks/>
          </p:cNvSpPr>
          <p:nvPr/>
        </p:nvSpPr>
        <p:spPr>
          <a:xfrm>
            <a:off x="2665" y="1355154"/>
            <a:ext cx="12189336" cy="90755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4000"/>
                </a:schemeClr>
              </a:gs>
              <a:gs pos="26000">
                <a:srgbClr val="F69F84">
                  <a:alpha val="16000"/>
                </a:srgbClr>
              </a:gs>
              <a:gs pos="48000">
                <a:srgbClr val="EF5323">
                  <a:alpha val="88000"/>
                </a:srgbClr>
              </a:gs>
              <a:gs pos="3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7F7F7F"/>
              </a:solidFill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37B0D9-608C-A1B5-2658-60B4B97D5BB7}"/>
              </a:ext>
            </a:extLst>
          </p:cNvPr>
          <p:cNvSpPr/>
          <p:nvPr/>
        </p:nvSpPr>
        <p:spPr>
          <a:xfrm>
            <a:off x="946074" y="1478073"/>
            <a:ext cx="6292925" cy="66172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457200"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Most people would likely agree that </a:t>
            </a:r>
            <a:r>
              <a:rPr lang="en-US" sz="1200" kern="0" dirty="0">
                <a:solidFill>
                  <a:schemeClr val="bg1"/>
                </a:solidFill>
                <a:latin typeface="Montserrat"/>
              </a:rPr>
              <a:t>grains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are foundational to the food landscape.  But current dynamics raise the 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ExtraBold" panose="00000900000000000000" pitchFamily="2" charset="0"/>
              </a:rPr>
              <a:t>are grains actually an underleveraged ingredient?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85885B-A1F6-2385-48F8-AF648E369261}"/>
              </a:ext>
            </a:extLst>
          </p:cNvPr>
          <p:cNvSpPr/>
          <p:nvPr/>
        </p:nvSpPr>
        <p:spPr>
          <a:xfrm>
            <a:off x="689469" y="1443173"/>
            <a:ext cx="68875" cy="731520"/>
          </a:xfrm>
          <a:custGeom>
            <a:avLst/>
            <a:gdLst>
              <a:gd name="connsiteX0" fmla="*/ 0 w 68875"/>
              <a:gd name="connsiteY0" fmla="*/ 0 h 934242"/>
              <a:gd name="connsiteX1" fmla="*/ 68875 w 68875"/>
              <a:gd name="connsiteY1" fmla="*/ 0 h 934242"/>
              <a:gd name="connsiteX2" fmla="*/ 68875 w 68875"/>
              <a:gd name="connsiteY2" fmla="*/ 241745 h 934242"/>
              <a:gd name="connsiteX3" fmla="*/ 68875 w 68875"/>
              <a:gd name="connsiteY3" fmla="*/ 415555 h 934242"/>
              <a:gd name="connsiteX4" fmla="*/ 68875 w 68875"/>
              <a:gd name="connsiteY4" fmla="*/ 469373 h 934242"/>
              <a:gd name="connsiteX5" fmla="*/ 68875 w 68875"/>
              <a:gd name="connsiteY5" fmla="*/ 493920 h 934242"/>
              <a:gd name="connsiteX6" fmla="*/ 68875 w 68875"/>
              <a:gd name="connsiteY6" fmla="*/ 525444 h 934242"/>
              <a:gd name="connsiteX7" fmla="*/ 68875 w 68875"/>
              <a:gd name="connsiteY7" fmla="*/ 533400 h 934242"/>
              <a:gd name="connsiteX8" fmla="*/ 68875 w 68875"/>
              <a:gd name="connsiteY8" fmla="*/ 824354 h 934242"/>
              <a:gd name="connsiteX9" fmla="*/ 68875 w 68875"/>
              <a:gd name="connsiteY9" fmla="*/ 878172 h 934242"/>
              <a:gd name="connsiteX10" fmla="*/ 68875 w 68875"/>
              <a:gd name="connsiteY10" fmla="*/ 934242 h 934242"/>
              <a:gd name="connsiteX11" fmla="*/ 56090 w 68875"/>
              <a:gd name="connsiteY11" fmla="*/ 933232 h 934242"/>
              <a:gd name="connsiteX12" fmla="*/ 1427 w 68875"/>
              <a:gd name="connsiteY12" fmla="*/ 890393 h 934242"/>
              <a:gd name="connsiteX13" fmla="*/ 0 w 68875"/>
              <a:gd name="connsiteY13" fmla="*/ 879298 h 934242"/>
              <a:gd name="connsiteX14" fmla="*/ 145 w 68875"/>
              <a:gd name="connsiteY14" fmla="*/ 878172 h 934242"/>
              <a:gd name="connsiteX15" fmla="*/ 0 w 68875"/>
              <a:gd name="connsiteY15" fmla="*/ 878172 h 934242"/>
              <a:gd name="connsiteX16" fmla="*/ 0 w 68875"/>
              <a:gd name="connsiteY16" fmla="*/ 533400 h 934242"/>
              <a:gd name="connsiteX17" fmla="*/ 0 w 68875"/>
              <a:gd name="connsiteY17" fmla="*/ 493920 h 934242"/>
              <a:gd name="connsiteX18" fmla="*/ 0 w 68875"/>
              <a:gd name="connsiteY18" fmla="*/ 470499 h 934242"/>
              <a:gd name="connsiteX19" fmla="*/ 0 w 68875"/>
              <a:gd name="connsiteY19" fmla="*/ 469373 h 934242"/>
              <a:gd name="connsiteX20" fmla="*/ 0 w 68875"/>
              <a:gd name="connsiteY20" fmla="*/ 241745 h 93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875" h="934242">
                <a:moveTo>
                  <a:pt x="0" y="0"/>
                </a:moveTo>
                <a:lnTo>
                  <a:pt x="68875" y="0"/>
                </a:lnTo>
                <a:lnTo>
                  <a:pt x="68875" y="241745"/>
                </a:lnTo>
                <a:lnTo>
                  <a:pt x="68875" y="415555"/>
                </a:lnTo>
                <a:lnTo>
                  <a:pt x="68875" y="469373"/>
                </a:lnTo>
                <a:lnTo>
                  <a:pt x="68875" y="493920"/>
                </a:lnTo>
                <a:lnTo>
                  <a:pt x="68875" y="525444"/>
                </a:lnTo>
                <a:lnTo>
                  <a:pt x="68875" y="533400"/>
                </a:lnTo>
                <a:lnTo>
                  <a:pt x="68875" y="824354"/>
                </a:lnTo>
                <a:lnTo>
                  <a:pt x="68875" y="878172"/>
                </a:lnTo>
                <a:lnTo>
                  <a:pt x="68875" y="934242"/>
                </a:lnTo>
                <a:lnTo>
                  <a:pt x="56090" y="933232"/>
                </a:lnTo>
                <a:cubicBezTo>
                  <a:pt x="28652" y="928832"/>
                  <a:pt x="7042" y="911896"/>
                  <a:pt x="1427" y="890393"/>
                </a:cubicBezTo>
                <a:lnTo>
                  <a:pt x="0" y="879298"/>
                </a:lnTo>
                <a:lnTo>
                  <a:pt x="145" y="878172"/>
                </a:lnTo>
                <a:lnTo>
                  <a:pt x="0" y="878172"/>
                </a:lnTo>
                <a:lnTo>
                  <a:pt x="0" y="533400"/>
                </a:lnTo>
                <a:lnTo>
                  <a:pt x="0" y="493920"/>
                </a:lnTo>
                <a:lnTo>
                  <a:pt x="0" y="470499"/>
                </a:lnTo>
                <a:lnTo>
                  <a:pt x="0" y="469373"/>
                </a:lnTo>
                <a:lnTo>
                  <a:pt x="0" y="2417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747DBB-BE40-94B0-FAFC-78B7946C6858}"/>
              </a:ext>
            </a:extLst>
          </p:cNvPr>
          <p:cNvGrpSpPr/>
          <p:nvPr/>
        </p:nvGrpSpPr>
        <p:grpSpPr>
          <a:xfrm>
            <a:off x="701885" y="2436418"/>
            <a:ext cx="6685543" cy="687782"/>
            <a:chOff x="685800" y="3613150"/>
            <a:chExt cx="6685543" cy="687782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2084880-5A6D-FF30-ABB5-AA9B7A3E98FB}"/>
                </a:ext>
              </a:extLst>
            </p:cNvPr>
            <p:cNvSpPr txBox="1">
              <a:spLocks/>
            </p:cNvSpPr>
            <p:nvPr/>
          </p:nvSpPr>
          <p:spPr>
            <a:xfrm>
              <a:off x="946075" y="3623824"/>
              <a:ext cx="6425268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Food industry stakeholders continue to confirm the value of grains through high-scale usage on menus and in retail food products.  Although overall usage within all of food has remained relatively flat in the past 5 years,  2023 has seen elevated consideration across specific food types and within specific grain types.</a:t>
              </a:r>
            </a:p>
          </p:txBody>
        </p:sp>
        <p:sp>
          <p:nvSpPr>
            <p:cNvPr id="20" name="Graphic 13">
              <a:extLst>
                <a:ext uri="{FF2B5EF4-FFF2-40B4-BE49-F238E27FC236}">
                  <a16:creationId xmlns:a16="http://schemas.microsoft.com/office/drawing/2014/main" id="{A381FEBA-11E0-E36B-89A9-37A7F25B6C1B}"/>
                </a:ext>
              </a:extLst>
            </p:cNvPr>
            <p:cNvSpPr/>
            <p:nvPr/>
          </p:nvSpPr>
          <p:spPr>
            <a:xfrm>
              <a:off x="685800" y="3613150"/>
              <a:ext cx="145619" cy="206015"/>
            </a:xfrm>
            <a:custGeom>
              <a:avLst/>
              <a:gdLst>
                <a:gd name="connsiteX0" fmla="*/ 89561 w 178705"/>
                <a:gd name="connsiteY0" fmla="*/ 0 h 252823"/>
                <a:gd name="connsiteX1" fmla="*/ 92047 w 178705"/>
                <a:gd name="connsiteY1" fmla="*/ 1878 h 252823"/>
                <a:gd name="connsiteX2" fmla="*/ 146321 w 178705"/>
                <a:gd name="connsiteY2" fmla="*/ 54413 h 252823"/>
                <a:gd name="connsiteX3" fmla="*/ 176083 w 178705"/>
                <a:gd name="connsiteY3" fmla="*/ 105050 h 252823"/>
                <a:gd name="connsiteX4" fmla="*/ 161372 w 178705"/>
                <a:gd name="connsiteY4" fmla="*/ 178467 h 252823"/>
                <a:gd name="connsiteX5" fmla="*/ 137081 w 178705"/>
                <a:gd name="connsiteY5" fmla="*/ 206903 h 252823"/>
                <a:gd name="connsiteX6" fmla="*/ 92808 w 178705"/>
                <a:gd name="connsiteY6" fmla="*/ 249626 h 252823"/>
                <a:gd name="connsiteX7" fmla="*/ 89221 w 178705"/>
                <a:gd name="connsiteY7" fmla="*/ 252824 h 252823"/>
                <a:gd name="connsiteX8" fmla="*/ 88038 w 178705"/>
                <a:gd name="connsiteY8" fmla="*/ 252404 h 252823"/>
                <a:gd name="connsiteX9" fmla="*/ 25226 w 178705"/>
                <a:gd name="connsiteY9" fmla="*/ 190097 h 252823"/>
                <a:gd name="connsiteX10" fmla="*/ 1276 w 178705"/>
                <a:gd name="connsiteY10" fmla="*/ 141499 h 252823"/>
                <a:gd name="connsiteX11" fmla="*/ 11257 w 178705"/>
                <a:gd name="connsiteY11" fmla="*/ 83728 h 252823"/>
                <a:gd name="connsiteX12" fmla="*/ 39516 w 178705"/>
                <a:gd name="connsiteY12" fmla="*/ 47679 h 252823"/>
                <a:gd name="connsiteX13" fmla="*/ 87197 w 178705"/>
                <a:gd name="connsiteY13" fmla="*/ 1998 h 252823"/>
                <a:gd name="connsiteX14" fmla="*/ 89561 w 178705"/>
                <a:gd name="connsiteY14" fmla="*/ 0 h 2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705" h="252823">
                  <a:moveTo>
                    <a:pt x="89561" y="0"/>
                  </a:moveTo>
                  <a:cubicBezTo>
                    <a:pt x="90524" y="719"/>
                    <a:pt x="91365" y="1219"/>
                    <a:pt x="92047" y="1878"/>
                  </a:cubicBezTo>
                  <a:cubicBezTo>
                    <a:pt x="110185" y="19343"/>
                    <a:pt x="128563" y="36569"/>
                    <a:pt x="146321" y="54413"/>
                  </a:cubicBezTo>
                  <a:cubicBezTo>
                    <a:pt x="160491" y="68661"/>
                    <a:pt x="171293" y="85267"/>
                    <a:pt x="176083" y="105050"/>
                  </a:cubicBezTo>
                  <a:cubicBezTo>
                    <a:pt x="182517" y="131687"/>
                    <a:pt x="176925" y="156346"/>
                    <a:pt x="161372" y="178467"/>
                  </a:cubicBezTo>
                  <a:cubicBezTo>
                    <a:pt x="154237" y="188618"/>
                    <a:pt x="145800" y="198030"/>
                    <a:pt x="137081" y="206903"/>
                  </a:cubicBezTo>
                  <a:cubicBezTo>
                    <a:pt x="122711" y="221510"/>
                    <a:pt x="107599" y="235438"/>
                    <a:pt x="92808" y="249626"/>
                  </a:cubicBezTo>
                  <a:cubicBezTo>
                    <a:pt x="91626" y="250765"/>
                    <a:pt x="90343" y="251824"/>
                    <a:pt x="89221" y="252824"/>
                  </a:cubicBezTo>
                  <a:cubicBezTo>
                    <a:pt x="88640" y="252624"/>
                    <a:pt x="88239" y="252604"/>
                    <a:pt x="88038" y="252404"/>
                  </a:cubicBezTo>
                  <a:cubicBezTo>
                    <a:pt x="67014" y="231702"/>
                    <a:pt x="45489" y="211499"/>
                    <a:pt x="25226" y="190097"/>
                  </a:cubicBezTo>
                  <a:cubicBezTo>
                    <a:pt x="12500" y="176649"/>
                    <a:pt x="4423" y="160103"/>
                    <a:pt x="1276" y="141499"/>
                  </a:cubicBezTo>
                  <a:cubicBezTo>
                    <a:pt x="-2191" y="121036"/>
                    <a:pt x="1496" y="101873"/>
                    <a:pt x="11257" y="83728"/>
                  </a:cubicBezTo>
                  <a:cubicBezTo>
                    <a:pt x="18592" y="70080"/>
                    <a:pt x="28433" y="58370"/>
                    <a:pt x="39516" y="47679"/>
                  </a:cubicBezTo>
                  <a:cubicBezTo>
                    <a:pt x="55350" y="32392"/>
                    <a:pt x="71303" y="17205"/>
                    <a:pt x="87197" y="1998"/>
                  </a:cubicBezTo>
                  <a:cubicBezTo>
                    <a:pt x="87898" y="1339"/>
                    <a:pt x="88680" y="759"/>
                    <a:pt x="89561" y="0"/>
                  </a:cubicBezTo>
                  <a:close/>
                </a:path>
              </a:pathLst>
            </a:custGeom>
            <a:solidFill>
              <a:schemeClr val="accent1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207FD9-90D4-8DD3-BC77-7684F0E5AB87}"/>
              </a:ext>
            </a:extLst>
          </p:cNvPr>
          <p:cNvCxnSpPr>
            <a:cxnSpLocks/>
          </p:cNvCxnSpPr>
          <p:nvPr/>
        </p:nvCxnSpPr>
        <p:spPr>
          <a:xfrm>
            <a:off x="685800" y="4105941"/>
            <a:ext cx="668554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0710315-855D-B9A4-EF12-36DE9C2871B7}"/>
              </a:ext>
            </a:extLst>
          </p:cNvPr>
          <p:cNvSpPr txBox="1"/>
          <p:nvPr/>
        </p:nvSpPr>
        <p:spPr>
          <a:xfrm>
            <a:off x="685800" y="4278289"/>
            <a:ext cx="6685543" cy="16004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45664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en-US" sz="11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Implications and Opportunities:</a:t>
            </a:r>
          </a:p>
          <a:p>
            <a:pPr marL="256032" indent="-256032" defTabSz="45664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Prioritize usage (and communication</a:t>
            </a:r>
            <a:r>
              <a:rPr lang="en-US" sz="1100" kern="0" dirty="0">
                <a:solidFill>
                  <a:schemeClr val="tx2"/>
                </a:solidFill>
                <a:latin typeface="Montserrat" panose="00000500000000000000" pitchFamily="2" charset="0"/>
              </a:rPr>
              <a:t>) 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of grain-inclusion</a:t>
            </a:r>
            <a:r>
              <a:rPr lang="en-US" sz="1100" kern="0" dirty="0">
                <a:solidFill>
                  <a:schemeClr val="tx2"/>
                </a:solidFill>
                <a:latin typeface="Montserrat" panose="00000500000000000000" pitchFamily="2" charset="0"/>
              </a:rPr>
              <a:t> in food items.  G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rains carry strong equity with consumers </a:t>
            </a:r>
            <a:r>
              <a:rPr lang="en-US" sz="1100" kern="0" dirty="0">
                <a:solidFill>
                  <a:schemeClr val="tx2"/>
                </a:solidFill>
                <a:latin typeface="Montserrat" panose="00000500000000000000" pitchFamily="2" charset="0"/>
              </a:rPr>
              <a:t>when it comes to their contribution to the overall great taste of food items and there is no more influential factor on the food choices of consumers.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56032" indent="-256032" defTabSz="45664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Communicate the nutritional benefits of grains when used as an ingredient to fill the knowledge gap that exists with some consumers.</a:t>
            </a:r>
            <a:endParaRPr lang="en-US" sz="1100" kern="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56032" marR="0" lvl="0" indent="-256032" defTabSz="45664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 dirty="0">
                <a:solidFill>
                  <a:schemeClr val="tx2"/>
                </a:solidFill>
                <a:latin typeface="Montserrat" panose="00000500000000000000" pitchFamily="2" charset="0"/>
              </a:rPr>
              <a:t>Evaluate opportunities with alternative grains that are being used at dynamically increased levels in 2023.  Are Spelt,  Pearl Barley or Millet on your radar.</a:t>
            </a:r>
            <a:r>
              <a:rPr lang="en-US" sz="1100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1</a:t>
            </a:r>
            <a:endParaRPr kumimoji="0" lang="en-US" sz="1100" i="0" u="none" strike="noStrike" kern="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A9C5CF-0A12-85B5-2FF6-28F62C5ACF79}"/>
              </a:ext>
            </a:extLst>
          </p:cNvPr>
          <p:cNvSpPr txBox="1"/>
          <p:nvPr/>
        </p:nvSpPr>
        <p:spPr>
          <a:xfrm>
            <a:off x="685799" y="6102289"/>
            <a:ext cx="9535873" cy="124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1 - Non-Exhaustive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A7BD3C-56BB-470E-963B-7B793A294EEE}"/>
              </a:ext>
            </a:extLst>
          </p:cNvPr>
          <p:cNvGrpSpPr/>
          <p:nvPr/>
        </p:nvGrpSpPr>
        <p:grpSpPr>
          <a:xfrm>
            <a:off x="685800" y="3276600"/>
            <a:ext cx="6685543" cy="704697"/>
            <a:chOff x="685800" y="3613150"/>
            <a:chExt cx="6685543" cy="704697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B78A9996-DB32-4715-B3BA-325A62DA95F9}"/>
                </a:ext>
              </a:extLst>
            </p:cNvPr>
            <p:cNvSpPr txBox="1">
              <a:spLocks/>
            </p:cNvSpPr>
            <p:nvPr/>
          </p:nvSpPr>
          <p:spPr>
            <a:xfrm>
              <a:off x="946075" y="3640739"/>
              <a:ext cx="6425268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Consumers certainly know of grains (any).  In fact,  overall awareness is nearly universal.  And perceptions about how they deliver taste and nutritional value when used as an ingredient </a:t>
              </a:r>
              <a:r>
                <a:rPr lang="en-US" sz="1100" dirty="0">
                  <a:solidFill>
                    <a:srgbClr val="7F7F7F"/>
                  </a:solidFill>
                  <a:latin typeface="Montserrat" pitchFamily="2" charset="77"/>
                </a:rPr>
                <a:t>are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 very favorable.  But there is softness in what consumers really know about grains, and opportunity lies in the closing of that gap.  </a:t>
              </a:r>
            </a:p>
          </p:txBody>
        </p:sp>
        <p:sp>
          <p:nvSpPr>
            <p:cNvPr id="24" name="Graphic 13">
              <a:extLst>
                <a:ext uri="{FF2B5EF4-FFF2-40B4-BE49-F238E27FC236}">
                  <a16:creationId xmlns:a16="http://schemas.microsoft.com/office/drawing/2014/main" id="{C97EEE76-B621-4DF7-AD21-81CAA561D22B}"/>
                </a:ext>
              </a:extLst>
            </p:cNvPr>
            <p:cNvSpPr/>
            <p:nvPr/>
          </p:nvSpPr>
          <p:spPr>
            <a:xfrm>
              <a:off x="685800" y="3613150"/>
              <a:ext cx="145619" cy="206015"/>
            </a:xfrm>
            <a:custGeom>
              <a:avLst/>
              <a:gdLst>
                <a:gd name="connsiteX0" fmla="*/ 89561 w 178705"/>
                <a:gd name="connsiteY0" fmla="*/ 0 h 252823"/>
                <a:gd name="connsiteX1" fmla="*/ 92047 w 178705"/>
                <a:gd name="connsiteY1" fmla="*/ 1878 h 252823"/>
                <a:gd name="connsiteX2" fmla="*/ 146321 w 178705"/>
                <a:gd name="connsiteY2" fmla="*/ 54413 h 252823"/>
                <a:gd name="connsiteX3" fmla="*/ 176083 w 178705"/>
                <a:gd name="connsiteY3" fmla="*/ 105050 h 252823"/>
                <a:gd name="connsiteX4" fmla="*/ 161372 w 178705"/>
                <a:gd name="connsiteY4" fmla="*/ 178467 h 252823"/>
                <a:gd name="connsiteX5" fmla="*/ 137081 w 178705"/>
                <a:gd name="connsiteY5" fmla="*/ 206903 h 252823"/>
                <a:gd name="connsiteX6" fmla="*/ 92808 w 178705"/>
                <a:gd name="connsiteY6" fmla="*/ 249626 h 252823"/>
                <a:gd name="connsiteX7" fmla="*/ 89221 w 178705"/>
                <a:gd name="connsiteY7" fmla="*/ 252824 h 252823"/>
                <a:gd name="connsiteX8" fmla="*/ 88038 w 178705"/>
                <a:gd name="connsiteY8" fmla="*/ 252404 h 252823"/>
                <a:gd name="connsiteX9" fmla="*/ 25226 w 178705"/>
                <a:gd name="connsiteY9" fmla="*/ 190097 h 252823"/>
                <a:gd name="connsiteX10" fmla="*/ 1276 w 178705"/>
                <a:gd name="connsiteY10" fmla="*/ 141499 h 252823"/>
                <a:gd name="connsiteX11" fmla="*/ 11257 w 178705"/>
                <a:gd name="connsiteY11" fmla="*/ 83728 h 252823"/>
                <a:gd name="connsiteX12" fmla="*/ 39516 w 178705"/>
                <a:gd name="connsiteY12" fmla="*/ 47679 h 252823"/>
                <a:gd name="connsiteX13" fmla="*/ 87197 w 178705"/>
                <a:gd name="connsiteY13" fmla="*/ 1998 h 252823"/>
                <a:gd name="connsiteX14" fmla="*/ 89561 w 178705"/>
                <a:gd name="connsiteY14" fmla="*/ 0 h 2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705" h="252823">
                  <a:moveTo>
                    <a:pt x="89561" y="0"/>
                  </a:moveTo>
                  <a:cubicBezTo>
                    <a:pt x="90524" y="719"/>
                    <a:pt x="91365" y="1219"/>
                    <a:pt x="92047" y="1878"/>
                  </a:cubicBezTo>
                  <a:cubicBezTo>
                    <a:pt x="110185" y="19343"/>
                    <a:pt x="128563" y="36569"/>
                    <a:pt x="146321" y="54413"/>
                  </a:cubicBezTo>
                  <a:cubicBezTo>
                    <a:pt x="160491" y="68661"/>
                    <a:pt x="171293" y="85267"/>
                    <a:pt x="176083" y="105050"/>
                  </a:cubicBezTo>
                  <a:cubicBezTo>
                    <a:pt x="182517" y="131687"/>
                    <a:pt x="176925" y="156346"/>
                    <a:pt x="161372" y="178467"/>
                  </a:cubicBezTo>
                  <a:cubicBezTo>
                    <a:pt x="154237" y="188618"/>
                    <a:pt x="145800" y="198030"/>
                    <a:pt x="137081" y="206903"/>
                  </a:cubicBezTo>
                  <a:cubicBezTo>
                    <a:pt x="122711" y="221510"/>
                    <a:pt x="107599" y="235438"/>
                    <a:pt x="92808" y="249626"/>
                  </a:cubicBezTo>
                  <a:cubicBezTo>
                    <a:pt x="91626" y="250765"/>
                    <a:pt x="90343" y="251824"/>
                    <a:pt x="89221" y="252824"/>
                  </a:cubicBezTo>
                  <a:cubicBezTo>
                    <a:pt x="88640" y="252624"/>
                    <a:pt x="88239" y="252604"/>
                    <a:pt x="88038" y="252404"/>
                  </a:cubicBezTo>
                  <a:cubicBezTo>
                    <a:pt x="67014" y="231702"/>
                    <a:pt x="45489" y="211499"/>
                    <a:pt x="25226" y="190097"/>
                  </a:cubicBezTo>
                  <a:cubicBezTo>
                    <a:pt x="12500" y="176649"/>
                    <a:pt x="4423" y="160103"/>
                    <a:pt x="1276" y="141499"/>
                  </a:cubicBezTo>
                  <a:cubicBezTo>
                    <a:pt x="-2191" y="121036"/>
                    <a:pt x="1496" y="101873"/>
                    <a:pt x="11257" y="83728"/>
                  </a:cubicBezTo>
                  <a:cubicBezTo>
                    <a:pt x="18592" y="70080"/>
                    <a:pt x="28433" y="58370"/>
                    <a:pt x="39516" y="47679"/>
                  </a:cubicBezTo>
                  <a:cubicBezTo>
                    <a:pt x="55350" y="32392"/>
                    <a:pt x="71303" y="17205"/>
                    <a:pt x="87197" y="1998"/>
                  </a:cubicBezTo>
                  <a:cubicBezTo>
                    <a:pt x="87898" y="1339"/>
                    <a:pt x="88680" y="759"/>
                    <a:pt x="89561" y="0"/>
                  </a:cubicBezTo>
                  <a:close/>
                </a:path>
              </a:pathLst>
            </a:custGeom>
            <a:solidFill>
              <a:schemeClr val="accent1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5DCE4E02-4006-4A87-A17A-8D69C2A1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" r="317" b="1513"/>
          <a:stretch/>
        </p:blipFill>
        <p:spPr>
          <a:xfrm>
            <a:off x="3173" y="1981202"/>
            <a:ext cx="4620495" cy="3962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F91481-6CDC-DADF-2F90-06DCA55E2B7F}"/>
              </a:ext>
            </a:extLst>
          </p:cNvPr>
          <p:cNvSpPr>
            <a:spLocks/>
          </p:cNvSpPr>
          <p:nvPr/>
        </p:nvSpPr>
        <p:spPr>
          <a:xfrm>
            <a:off x="0" y="1981201"/>
            <a:ext cx="4630738" cy="3962398"/>
          </a:xfrm>
          <a:prstGeom prst="rect">
            <a:avLst/>
          </a:prstGeom>
          <a:solidFill>
            <a:srgbClr val="F05223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7F7F7F"/>
              </a:solidFill>
              <a:latin typeface="Montserrat" pitchFamily="2" charset="77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C210B7-3E11-7FD5-BAE1-58C67EAC9F15}"/>
              </a:ext>
            </a:extLst>
          </p:cNvPr>
          <p:cNvGrpSpPr/>
          <p:nvPr/>
        </p:nvGrpSpPr>
        <p:grpSpPr>
          <a:xfrm>
            <a:off x="3173" y="0"/>
            <a:ext cx="12192000" cy="1600200"/>
            <a:chOff x="3173" y="0"/>
            <a:chExt cx="1219200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9620BB-39B2-E80C-7D78-033A765D5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616" b="11458"/>
            <a:stretch/>
          </p:blipFill>
          <p:spPr>
            <a:xfrm>
              <a:off x="3173" y="0"/>
              <a:ext cx="12192000" cy="1600200"/>
            </a:xfrm>
            <a:prstGeom prst="rect">
              <a:avLst/>
            </a:prstGeom>
            <a:noFill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9BE1AC-FAA6-731D-5188-0E38799B14B4}"/>
                </a:ext>
              </a:extLst>
            </p:cNvPr>
            <p:cNvSpPr/>
            <p:nvPr/>
          </p:nvSpPr>
          <p:spPr>
            <a:xfrm>
              <a:off x="3173" y="0"/>
              <a:ext cx="12192000" cy="1600200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5289A6-DC1B-08F1-C0BD-36CB3DCF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5" y="366135"/>
            <a:ext cx="10802774" cy="867930"/>
          </a:xfrm>
        </p:spPr>
        <p:txBody>
          <a:bodyPr/>
          <a:lstStyle/>
          <a:p>
            <a:r>
              <a:rPr lang="en-US" dirty="0"/>
              <a:t>What We’re Watching</a:t>
            </a:r>
            <a:br>
              <a:rPr lang="en-US" dirty="0"/>
            </a:br>
            <a:r>
              <a:rPr lang="en-US" sz="2000" b="0" dirty="0"/>
              <a:t>No. 10 – 2023</a:t>
            </a:r>
            <a:br>
              <a:rPr lang="en-US" sz="2000" dirty="0"/>
            </a:br>
            <a:endParaRPr lang="en-US" sz="6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F006DA-DD71-A9C2-0829-EED22FF2F435}"/>
              </a:ext>
            </a:extLst>
          </p:cNvPr>
          <p:cNvSpPr/>
          <p:nvPr/>
        </p:nvSpPr>
        <p:spPr>
          <a:xfrm>
            <a:off x="5306755" y="378545"/>
            <a:ext cx="60884" cy="820179"/>
          </a:xfrm>
          <a:custGeom>
            <a:avLst/>
            <a:gdLst>
              <a:gd name="connsiteX0" fmla="*/ 0 w 60884"/>
              <a:gd name="connsiteY0" fmla="*/ 0 h 905075"/>
              <a:gd name="connsiteX1" fmla="*/ 60884 w 60884"/>
              <a:gd name="connsiteY1" fmla="*/ 0 h 905075"/>
              <a:gd name="connsiteX2" fmla="*/ 60884 w 60884"/>
              <a:gd name="connsiteY2" fmla="*/ 321554 h 905075"/>
              <a:gd name="connsiteX3" fmla="*/ 60884 w 60884"/>
              <a:gd name="connsiteY3" fmla="*/ 437895 h 905075"/>
              <a:gd name="connsiteX4" fmla="*/ 60884 w 60884"/>
              <a:gd name="connsiteY4" fmla="*/ 509215 h 905075"/>
              <a:gd name="connsiteX5" fmla="*/ 60884 w 60884"/>
              <a:gd name="connsiteY5" fmla="*/ 583521 h 905075"/>
              <a:gd name="connsiteX6" fmla="*/ 60884 w 60884"/>
              <a:gd name="connsiteY6" fmla="*/ 759449 h 905075"/>
              <a:gd name="connsiteX7" fmla="*/ 60884 w 60884"/>
              <a:gd name="connsiteY7" fmla="*/ 830769 h 905075"/>
              <a:gd name="connsiteX8" fmla="*/ 60884 w 60884"/>
              <a:gd name="connsiteY8" fmla="*/ 905075 h 905075"/>
              <a:gd name="connsiteX9" fmla="*/ 49582 w 60884"/>
              <a:gd name="connsiteY9" fmla="*/ 903737 h 905075"/>
              <a:gd name="connsiteX10" fmla="*/ 1262 w 60884"/>
              <a:gd name="connsiteY10" fmla="*/ 846965 h 905075"/>
              <a:gd name="connsiteX11" fmla="*/ 0 w 60884"/>
              <a:gd name="connsiteY11" fmla="*/ 832262 h 905075"/>
              <a:gd name="connsiteX12" fmla="*/ 128 w 60884"/>
              <a:gd name="connsiteY12" fmla="*/ 830769 h 905075"/>
              <a:gd name="connsiteX13" fmla="*/ 0 w 60884"/>
              <a:gd name="connsiteY13" fmla="*/ 830769 h 905075"/>
              <a:gd name="connsiteX14" fmla="*/ 0 w 60884"/>
              <a:gd name="connsiteY14" fmla="*/ 510708 h 905075"/>
              <a:gd name="connsiteX15" fmla="*/ 0 w 60884"/>
              <a:gd name="connsiteY15" fmla="*/ 509215 h 905075"/>
              <a:gd name="connsiteX16" fmla="*/ 0 w 60884"/>
              <a:gd name="connsiteY16" fmla="*/ 321554 h 9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884" h="905075">
                <a:moveTo>
                  <a:pt x="0" y="0"/>
                </a:moveTo>
                <a:lnTo>
                  <a:pt x="60884" y="0"/>
                </a:lnTo>
                <a:lnTo>
                  <a:pt x="60884" y="321554"/>
                </a:lnTo>
                <a:lnTo>
                  <a:pt x="60884" y="437895"/>
                </a:lnTo>
                <a:lnTo>
                  <a:pt x="60884" y="509215"/>
                </a:lnTo>
                <a:lnTo>
                  <a:pt x="60884" y="583521"/>
                </a:lnTo>
                <a:lnTo>
                  <a:pt x="60884" y="759449"/>
                </a:lnTo>
                <a:lnTo>
                  <a:pt x="60884" y="830769"/>
                </a:lnTo>
                <a:lnTo>
                  <a:pt x="60884" y="905075"/>
                </a:lnTo>
                <a:lnTo>
                  <a:pt x="49582" y="903737"/>
                </a:lnTo>
                <a:cubicBezTo>
                  <a:pt x="25328" y="897905"/>
                  <a:pt x="6225" y="875461"/>
                  <a:pt x="1262" y="846965"/>
                </a:cubicBezTo>
                <a:lnTo>
                  <a:pt x="0" y="832262"/>
                </a:lnTo>
                <a:lnTo>
                  <a:pt x="128" y="830769"/>
                </a:lnTo>
                <a:lnTo>
                  <a:pt x="0" y="830769"/>
                </a:lnTo>
                <a:lnTo>
                  <a:pt x="0" y="510708"/>
                </a:lnTo>
                <a:lnTo>
                  <a:pt x="0" y="509215"/>
                </a:lnTo>
                <a:lnTo>
                  <a:pt x="0" y="321554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7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B6285F0-E48D-C278-5B29-AAB24668ABBA}"/>
              </a:ext>
            </a:extLst>
          </p:cNvPr>
          <p:cNvSpPr txBox="1">
            <a:spLocks/>
          </p:cNvSpPr>
          <p:nvPr/>
        </p:nvSpPr>
        <p:spPr>
          <a:xfrm>
            <a:off x="5627076" y="347592"/>
            <a:ext cx="5761857" cy="862602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indent="0" defTabSz="913280">
              <a:lnSpc>
                <a:spcPct val="110000"/>
              </a:lnSpc>
              <a:spcBef>
                <a:spcPts val="999"/>
              </a:spcBef>
              <a:buFont typeface="Arial" panose="020B0604020202020204" pitchFamily="34" charset="0"/>
              <a:buNone/>
              <a:defRPr b="1" i="0">
                <a:solidFill>
                  <a:schemeClr val="accent6"/>
                </a:solidFill>
                <a:latin typeface="Montserrat" panose="00000500000000000000" pitchFamily="2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Grains (any) have a strong standing with all food stakeholders, one that offers opportunity for even greater leveraging.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A5239-3F9A-0256-1A8B-EB5D855D3A44}"/>
              </a:ext>
            </a:extLst>
          </p:cNvPr>
          <p:cNvSpPr txBox="1"/>
          <p:nvPr/>
        </p:nvSpPr>
        <p:spPr>
          <a:xfrm>
            <a:off x="687502" y="6102289"/>
            <a:ext cx="8993960" cy="124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1 - Ardent Mills Proprietary Analysis/Research; 2- Innova Market Insights; 3- Technomic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EEB31-01C7-7F7A-8F6A-844551F938B7}"/>
              </a:ext>
            </a:extLst>
          </p:cNvPr>
          <p:cNvSpPr txBox="1"/>
          <p:nvPr/>
        </p:nvSpPr>
        <p:spPr>
          <a:xfrm>
            <a:off x="687502" y="2173878"/>
            <a:ext cx="3255734" cy="462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chemeClr val="accent2"/>
                </a:solidFill>
                <a:latin typeface="Montserrat" panose="00000500000000000000" pitchFamily="2" charset="0"/>
                <a:cs typeface="Mongolian Baiti" panose="03000500000000000000" pitchFamily="66" charset="0"/>
              </a:rPr>
              <a:t>Consumers are near universally aware of, </a:t>
            </a:r>
          </a:p>
          <a:p>
            <a:pPr lvl="0" algn="ctr">
              <a:defRPr/>
            </a:pPr>
            <a:r>
              <a:rPr lang="en-US" sz="900" b="1" dirty="0">
                <a:solidFill>
                  <a:schemeClr val="accent2"/>
                </a:solidFill>
                <a:latin typeface="Montserrat" panose="00000500000000000000" pitchFamily="2" charset="0"/>
                <a:cs typeface="Mongolian Baiti" panose="03000500000000000000" pitchFamily="66" charset="0"/>
              </a:rPr>
              <a:t>and favorable to, grains (any).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D34657-7210-DDDE-2F8C-0CF40A5BDC2B}"/>
              </a:ext>
            </a:extLst>
          </p:cNvPr>
          <p:cNvSpPr txBox="1"/>
          <p:nvPr/>
        </p:nvSpPr>
        <p:spPr>
          <a:xfrm>
            <a:off x="769502" y="2752926"/>
            <a:ext cx="3031084" cy="246221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Familiarity with grains (any) is strong 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but deep knowledge is not fully maximized.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972D60-894F-CB48-8E3E-8D28C7D3ECBB}"/>
              </a:ext>
            </a:extLst>
          </p:cNvPr>
          <p:cNvSpPr/>
          <p:nvPr/>
        </p:nvSpPr>
        <p:spPr>
          <a:xfrm>
            <a:off x="686369" y="2170215"/>
            <a:ext cx="3258000" cy="3581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E6F8D6-36CA-C86B-03CB-491F5428C359}"/>
              </a:ext>
            </a:extLst>
          </p:cNvPr>
          <p:cNvSpPr txBox="1"/>
          <p:nvPr/>
        </p:nvSpPr>
        <p:spPr>
          <a:xfrm>
            <a:off x="731791" y="5562600"/>
            <a:ext cx="3107846" cy="7694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kern="0" dirty="0">
                <a:solidFill>
                  <a:schemeClr val="bg1"/>
                </a:solidFill>
                <a:latin typeface="Montserrat" panose="00000500000000000000" pitchFamily="2" charset="0"/>
              </a:rPr>
              <a:t>*Among consumers familiar </a:t>
            </a:r>
            <a:r>
              <a:rPr lang="en-US" sz="500" kern="0">
                <a:solidFill>
                  <a:schemeClr val="bg1"/>
                </a:solidFill>
                <a:latin typeface="Montserrat" panose="00000500000000000000" pitchFamily="2" charset="0"/>
              </a:rPr>
              <a:t>with grains </a:t>
            </a:r>
            <a:r>
              <a:rPr lang="en-US" sz="500" kern="0" dirty="0">
                <a:solidFill>
                  <a:schemeClr val="bg1"/>
                </a:solidFill>
                <a:latin typeface="Montserrat" panose="00000500000000000000" pitchFamily="2" charset="0"/>
              </a:rPr>
              <a:t>(any)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E2F6053-AF80-7776-326F-F0D195C80133}"/>
              </a:ext>
            </a:extLst>
          </p:cNvPr>
          <p:cNvSpPr/>
          <p:nvPr/>
        </p:nvSpPr>
        <p:spPr>
          <a:xfrm>
            <a:off x="4837477" y="1981201"/>
            <a:ext cx="3232800" cy="1910024"/>
          </a:xfrm>
          <a:prstGeom prst="rect">
            <a:avLst/>
          </a:prstGeom>
          <a:noFill/>
          <a:ln w="12700" cap="flat" cmpd="sng" algn="ctr">
            <a:solidFill>
              <a:srgbClr val="D9D9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44D3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4BC0C0D-2725-4737-C648-E2153DE758B5}"/>
              </a:ext>
            </a:extLst>
          </p:cNvPr>
          <p:cNvSpPr>
            <a:spLocks/>
          </p:cNvSpPr>
          <p:nvPr/>
        </p:nvSpPr>
        <p:spPr>
          <a:xfrm>
            <a:off x="4837477" y="1981201"/>
            <a:ext cx="3239268" cy="600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 defTabSz="456640">
              <a:defRPr/>
            </a:pP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The more consumers know about grains (any), </a:t>
            </a:r>
            <a:b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</a:b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the more favorable they are to the nutritional contribution they make as an ingredient.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67F3572-060E-7D45-ABE2-E9C811ABFE60}"/>
              </a:ext>
            </a:extLst>
          </p:cNvPr>
          <p:cNvSpPr/>
          <p:nvPr/>
        </p:nvSpPr>
        <p:spPr>
          <a:xfrm>
            <a:off x="4837477" y="4022104"/>
            <a:ext cx="3232800" cy="1921496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44D3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FB89397-04D0-9298-89E0-BDFC6D83CA39}"/>
              </a:ext>
            </a:extLst>
          </p:cNvPr>
          <p:cNvSpPr>
            <a:spLocks/>
          </p:cNvSpPr>
          <p:nvPr/>
        </p:nvSpPr>
        <p:spPr>
          <a:xfrm>
            <a:off x="4837477" y="4022104"/>
            <a:ext cx="3239268" cy="600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rtlCol="0" anchor="ctr">
            <a:normAutofit/>
          </a:bodyPr>
          <a:lstStyle/>
          <a:p>
            <a:pPr algn="ctr" defTabSz="456640">
              <a:defRPr/>
            </a:pP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Foodservice is leveraging the appeal of </a:t>
            </a:r>
          </a:p>
          <a:p>
            <a:pPr algn="ctr" defTabSz="456640">
              <a:defRPr/>
            </a:pP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grains (any) by increasingly offering them </a:t>
            </a:r>
          </a:p>
          <a:p>
            <a:pPr algn="ctr" defTabSz="456640">
              <a:defRPr/>
            </a:pP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as stand-alone entree. 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AD9DFA3-887E-A000-69C5-9585F15D2888}"/>
              </a:ext>
            </a:extLst>
          </p:cNvPr>
          <p:cNvCxnSpPr>
            <a:cxnSpLocks/>
          </p:cNvCxnSpPr>
          <p:nvPr/>
        </p:nvCxnSpPr>
        <p:spPr>
          <a:xfrm>
            <a:off x="6327347" y="4715903"/>
            <a:ext cx="9657" cy="1045794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21DCA8E-0233-A1B1-1BA2-F352FC4CFE16}"/>
              </a:ext>
            </a:extLst>
          </p:cNvPr>
          <p:cNvSpPr/>
          <p:nvPr/>
        </p:nvSpPr>
        <p:spPr>
          <a:xfrm>
            <a:off x="8273400" y="1981202"/>
            <a:ext cx="3232800" cy="3962398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44D3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312F99-C323-CF42-3294-6C5E45DB833E}"/>
              </a:ext>
            </a:extLst>
          </p:cNvPr>
          <p:cNvSpPr txBox="1"/>
          <p:nvPr/>
        </p:nvSpPr>
        <p:spPr>
          <a:xfrm>
            <a:off x="8472480" y="2642520"/>
            <a:ext cx="2834640" cy="10772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Share of New F&amp;B Products including Grains (any)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FCA2C40-AB97-6249-B9D4-69C072A73F3D}"/>
              </a:ext>
            </a:extLst>
          </p:cNvPr>
          <p:cNvSpPr>
            <a:spLocks/>
          </p:cNvSpPr>
          <p:nvPr/>
        </p:nvSpPr>
        <p:spPr>
          <a:xfrm>
            <a:off x="8269361" y="1981201"/>
            <a:ext cx="3239268" cy="600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algn="ctr" defTabSz="456640">
              <a:defRPr/>
            </a:pP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Grains are seeing elevated usage in many new products in 2023.  Here are some  subcategories and specific grains leading the way:</a:t>
            </a:r>
          </a:p>
        </p:txBody>
      </p:sp>
      <p:graphicFrame>
        <p:nvGraphicFramePr>
          <p:cNvPr id="113" name="Table 21">
            <a:extLst>
              <a:ext uri="{FF2B5EF4-FFF2-40B4-BE49-F238E27FC236}">
                <a16:creationId xmlns:a16="http://schemas.microsoft.com/office/drawing/2014/main" id="{F6DE6295-F6C4-F812-9343-D5A289A56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345381"/>
              </p:ext>
            </p:extLst>
          </p:nvPr>
        </p:nvGraphicFramePr>
        <p:xfrm>
          <a:off x="8475051" y="2819400"/>
          <a:ext cx="2829498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015">
                  <a:extLst>
                    <a:ext uri="{9D8B030D-6E8A-4147-A177-3AD203B41FA5}">
                      <a16:colId xmlns:a16="http://schemas.microsoft.com/office/drawing/2014/main" val="3581502546"/>
                    </a:ext>
                  </a:extLst>
                </a:gridCol>
                <a:gridCol w="1037483">
                  <a:extLst>
                    <a:ext uri="{9D8B030D-6E8A-4147-A177-3AD203B41FA5}">
                      <a16:colId xmlns:a16="http://schemas.microsoft.com/office/drawing/2014/main" val="117056481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700" baseline="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Subcategory*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aseline="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2023 (ytd) vs 2022</a:t>
                      </a:r>
                      <a:endParaRPr lang="en-US" sz="700" baseline="300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4594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Dog Snacks/Treats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+18%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72465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Snack Mixes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+16%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37377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Ready Meals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+13%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98068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Wet Soup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+12%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07700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Instant Noodles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+11%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13552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Cakes - Pastries &amp; Sweet Goods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+11%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04503"/>
                  </a:ext>
                </a:extLst>
              </a:tr>
            </a:tbl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012D7A6B-0CCC-4EE0-983C-DD3819F418DB}"/>
              </a:ext>
            </a:extLst>
          </p:cNvPr>
          <p:cNvSpPr txBox="1"/>
          <p:nvPr/>
        </p:nvSpPr>
        <p:spPr>
          <a:xfrm>
            <a:off x="5022562" y="4715903"/>
            <a:ext cx="12478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dirty="0">
                <a:solidFill>
                  <a:schemeClr val="accent3"/>
                </a:solidFill>
                <a:latin typeface="Montserrat ExtraBold" panose="00000900000000000000" pitchFamily="2" charset="0"/>
              </a:rPr>
              <a:t>+13%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78C11B6-8BA8-49CD-B2C1-5CC108F34C15}"/>
              </a:ext>
            </a:extLst>
          </p:cNvPr>
          <p:cNvSpPr txBox="1"/>
          <p:nvPr/>
        </p:nvSpPr>
        <p:spPr>
          <a:xfrm>
            <a:off x="5022560" y="5215394"/>
            <a:ext cx="1247895" cy="54630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r" defTabSz="45664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Growth in the number </a:t>
            </a:r>
            <a:b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</a:b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of Grain Salad Entrees on </a:t>
            </a:r>
            <a:b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</a:b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Total Foodservice menus: </a:t>
            </a:r>
          </a:p>
          <a:p>
            <a:pPr marL="0" marR="0" lvl="0" indent="0" algn="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One year growth through</a:t>
            </a:r>
          </a:p>
          <a:p>
            <a:pPr marL="0" marR="0" lvl="0" indent="0" algn="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  end of Q2 2022.</a:t>
            </a:r>
            <a:r>
              <a:rPr lang="en-US" sz="6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3B0D643-1EB8-4DFE-8B94-11028BA51222}"/>
              </a:ext>
            </a:extLst>
          </p:cNvPr>
          <p:cNvSpPr txBox="1"/>
          <p:nvPr/>
        </p:nvSpPr>
        <p:spPr>
          <a:xfrm>
            <a:off x="6422401" y="4715903"/>
            <a:ext cx="1545336" cy="43088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Which grains are among the most commonly used in Grain Salad Entrees?  Here are a few </a:t>
            </a:r>
            <a:b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</a:b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of the lead options:*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3</a:t>
            </a:r>
            <a:endParaRPr lang="en-US" sz="700" kern="0" baseline="300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EDC12E8-AAB8-4A9C-B889-0DA31E51F4DE}"/>
              </a:ext>
            </a:extLst>
          </p:cNvPr>
          <p:cNvSpPr txBox="1"/>
          <p:nvPr/>
        </p:nvSpPr>
        <p:spPr>
          <a:xfrm>
            <a:off x="6422402" y="5181600"/>
            <a:ext cx="1545335" cy="56425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114300" marR="0" lvl="0" indent="-114300" defTabSz="45664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" kern="0" dirty="0">
                <a:solidFill>
                  <a:schemeClr val="tx2"/>
                </a:solidFill>
                <a:latin typeface="Montserrat" panose="00000500000000000000" pitchFamily="2" charset="0"/>
              </a:rPr>
              <a:t>Quinoa</a:t>
            </a:r>
          </a:p>
          <a:p>
            <a:pPr marL="114300" marR="0" lvl="0" indent="-114300" defTabSz="45664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" kern="0" dirty="0">
                <a:solidFill>
                  <a:schemeClr val="tx2"/>
                </a:solidFill>
                <a:latin typeface="Montserrat" panose="00000500000000000000" pitchFamily="2" charset="0"/>
              </a:rPr>
              <a:t>Brown Rice</a:t>
            </a:r>
          </a:p>
          <a:p>
            <a:pPr marL="114300" marR="0" lvl="0" indent="-114300" defTabSz="45664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" kern="0" dirty="0">
                <a:solidFill>
                  <a:schemeClr val="tx2"/>
                </a:solidFill>
                <a:latin typeface="Montserrat" panose="00000500000000000000" pitchFamily="2" charset="0"/>
              </a:rPr>
              <a:t>Bulgur Wheat</a:t>
            </a:r>
          </a:p>
          <a:p>
            <a:pPr marL="114300" marR="0" lvl="0" indent="-114300" defTabSz="45664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" kern="0" dirty="0">
                <a:solidFill>
                  <a:schemeClr val="tx2"/>
                </a:solidFill>
                <a:latin typeface="Montserrat" panose="00000500000000000000" pitchFamily="2" charset="0"/>
              </a:rPr>
              <a:t>Barley</a:t>
            </a:r>
          </a:p>
          <a:p>
            <a:pPr marL="114300" marR="0" lvl="0" indent="-114300" defTabSz="45664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" kern="0" dirty="0">
                <a:solidFill>
                  <a:schemeClr val="tx2"/>
                </a:solidFill>
                <a:latin typeface="Montserrat" panose="00000500000000000000" pitchFamily="2" charset="0"/>
              </a:rPr>
              <a:t>Chickpea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CC9DCBF-7CEF-457A-97C2-2BEBCAB7234D}"/>
              </a:ext>
            </a:extLst>
          </p:cNvPr>
          <p:cNvSpPr txBox="1"/>
          <p:nvPr/>
        </p:nvSpPr>
        <p:spPr>
          <a:xfrm>
            <a:off x="685800" y="6307851"/>
            <a:ext cx="10668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5C43708D-5317-294A-9409-AB7B5ABEC4E3}" type="slidenum">
              <a:rPr lang="en-US" sz="1000" smtClean="0">
                <a:solidFill>
                  <a:srgbClr val="7C878E"/>
                </a:solidFill>
                <a:latin typeface="Montserrat"/>
              </a:rPr>
              <a:pPr/>
              <a:t>2</a:t>
            </a:fld>
            <a:endParaRPr lang="en-US" sz="1000" dirty="0">
              <a:solidFill>
                <a:srgbClr val="7C878E"/>
              </a:solidFill>
              <a:latin typeface="Montserra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457524-50AA-5CB2-1FD5-163E4D3E776B}"/>
              </a:ext>
            </a:extLst>
          </p:cNvPr>
          <p:cNvGrpSpPr/>
          <p:nvPr/>
        </p:nvGrpSpPr>
        <p:grpSpPr>
          <a:xfrm>
            <a:off x="8396015" y="4219719"/>
            <a:ext cx="2987570" cy="1495281"/>
            <a:chOff x="8812493" y="4341396"/>
            <a:chExt cx="2163624" cy="1495281"/>
          </a:xfrm>
        </p:grpSpPr>
        <p:graphicFrame>
          <p:nvGraphicFramePr>
            <p:cNvPr id="67" name="Chart 66">
              <a:extLst>
                <a:ext uri="{FF2B5EF4-FFF2-40B4-BE49-F238E27FC236}">
                  <a16:creationId xmlns:a16="http://schemas.microsoft.com/office/drawing/2014/main" id="{864B569F-A8F6-4819-907B-EBCEFD93FB7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35830148"/>
                </p:ext>
              </p:extLst>
            </p:nvPr>
          </p:nvGraphicFramePr>
          <p:xfrm>
            <a:off x="8812493" y="4341396"/>
            <a:ext cx="1970317" cy="14952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FC2E5D-8D0E-4439-A861-589682A6BEFD}"/>
                </a:ext>
              </a:extLst>
            </p:cNvPr>
            <p:cNvSpPr txBox="1"/>
            <p:nvPr/>
          </p:nvSpPr>
          <p:spPr>
            <a:xfrm>
              <a:off x="10560619" y="4368526"/>
              <a:ext cx="4154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Montserrat" panose="00000500000000000000" pitchFamily="2" charset="0"/>
                </a:rPr>
                <a:t>+77%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3E0AC2F-82E9-447A-A416-3FBAFE454B28}"/>
                </a:ext>
              </a:extLst>
            </p:cNvPr>
            <p:cNvSpPr txBox="1"/>
            <p:nvPr/>
          </p:nvSpPr>
          <p:spPr>
            <a:xfrm>
              <a:off x="10125607" y="4622179"/>
              <a:ext cx="42351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Montserrat" panose="00000500000000000000" pitchFamily="2" charset="0"/>
                </a:rPr>
                <a:t>+46%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98FB643-904C-49A5-958B-35CBCFBD20A8}"/>
                </a:ext>
              </a:extLst>
            </p:cNvPr>
            <p:cNvSpPr txBox="1"/>
            <p:nvPr/>
          </p:nvSpPr>
          <p:spPr>
            <a:xfrm>
              <a:off x="9827332" y="4868592"/>
              <a:ext cx="41229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Montserrat" panose="00000500000000000000" pitchFamily="2" charset="0"/>
                </a:rPr>
                <a:t>+25%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84B8EA1-7DED-4AF5-93A7-292760A70D88}"/>
                </a:ext>
              </a:extLst>
            </p:cNvPr>
            <p:cNvSpPr txBox="1"/>
            <p:nvPr/>
          </p:nvSpPr>
          <p:spPr>
            <a:xfrm>
              <a:off x="9769596" y="5123898"/>
              <a:ext cx="39305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Montserrat" panose="00000500000000000000" pitchFamily="2" charset="0"/>
                </a:rPr>
                <a:t>+21%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63AF3F2-DCA0-45C0-9CA0-6BB7189460A4}"/>
                </a:ext>
              </a:extLst>
            </p:cNvPr>
            <p:cNvSpPr txBox="1"/>
            <p:nvPr/>
          </p:nvSpPr>
          <p:spPr>
            <a:xfrm>
              <a:off x="9630805" y="5366076"/>
              <a:ext cx="39305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Montserrat" panose="00000500000000000000" pitchFamily="2" charset="0"/>
                </a:rPr>
                <a:t>+12%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B931ADD-C5F4-4621-BB40-E99F4A0C9E79}"/>
                </a:ext>
              </a:extLst>
            </p:cNvPr>
            <p:cNvSpPr txBox="1"/>
            <p:nvPr/>
          </p:nvSpPr>
          <p:spPr>
            <a:xfrm>
              <a:off x="9567294" y="5623993"/>
              <a:ext cx="36260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Montserrat" panose="00000500000000000000" pitchFamily="2" charset="0"/>
                </a:rPr>
                <a:t>+7%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7AE999B-61F7-4637-937E-CF1DB6B36C64}"/>
              </a:ext>
            </a:extLst>
          </p:cNvPr>
          <p:cNvSpPr txBox="1"/>
          <p:nvPr/>
        </p:nvSpPr>
        <p:spPr>
          <a:xfrm>
            <a:off x="8487210" y="3975556"/>
            <a:ext cx="2805181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Share of Usage in New F&amp;B Products*:  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2023 (ytd) vs 2022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69A33FE-41F8-4AF9-A4EB-45CEFCE8E52F}"/>
              </a:ext>
            </a:extLst>
          </p:cNvPr>
          <p:cNvSpPr txBox="1"/>
          <p:nvPr/>
        </p:nvSpPr>
        <p:spPr>
          <a:xfrm>
            <a:off x="5267412" y="2921913"/>
            <a:ext cx="10952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dirty="0">
                <a:solidFill>
                  <a:schemeClr val="accent3"/>
                </a:solidFill>
                <a:latin typeface="Montserrat ExtraBold" panose="00000900000000000000" pitchFamily="2" charset="0"/>
              </a:rPr>
              <a:t>87%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592FF42-687D-4B3E-96D7-56C960B5DC57}"/>
              </a:ext>
            </a:extLst>
          </p:cNvPr>
          <p:cNvSpPr txBox="1"/>
          <p:nvPr/>
        </p:nvSpPr>
        <p:spPr>
          <a:xfrm>
            <a:off x="5348892" y="2666873"/>
            <a:ext cx="2209970" cy="21544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Grains (any) have a POSITIVE Impact on the Nutritional Value of food items: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2841A90-D8B5-47FE-B700-5903AD57DBC0}"/>
              </a:ext>
            </a:extLst>
          </p:cNvPr>
          <p:cNvSpPr txBox="1"/>
          <p:nvPr/>
        </p:nvSpPr>
        <p:spPr>
          <a:xfrm>
            <a:off x="6545053" y="2921913"/>
            <a:ext cx="10038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latin typeface="Montserrat ExtraBold" panose="00000900000000000000" pitchFamily="2" charset="0"/>
              </a:rPr>
              <a:t>73%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8518935-F1B1-49E1-BA45-4D55B1169849}"/>
              </a:ext>
            </a:extLst>
          </p:cNvPr>
          <p:cNvSpPr txBox="1"/>
          <p:nvPr/>
        </p:nvSpPr>
        <p:spPr>
          <a:xfrm>
            <a:off x="5029832" y="3418172"/>
            <a:ext cx="1332868" cy="43088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% Agree </a:t>
            </a:r>
          </a:p>
          <a:p>
            <a:pPr marL="0" marR="0" lvl="0" indent="0" algn="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Among Consumers </a:t>
            </a:r>
          </a:p>
          <a:p>
            <a:pPr marL="0" marR="0" lvl="0" indent="0" algn="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Very </a:t>
            </a: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Familiar/ Knowledgeable About Grains</a:t>
            </a:r>
            <a:endParaRPr lang="en-US" sz="700" kern="0" baseline="300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D5923C1-CBFB-434C-89F6-1C600D3DEF57}"/>
              </a:ext>
            </a:extLst>
          </p:cNvPr>
          <p:cNvSpPr txBox="1"/>
          <p:nvPr/>
        </p:nvSpPr>
        <p:spPr>
          <a:xfrm>
            <a:off x="6545053" y="3409314"/>
            <a:ext cx="1337344" cy="43088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% Agree</a:t>
            </a:r>
          </a:p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Among Consumers </a:t>
            </a:r>
          </a:p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Somewhat  </a:t>
            </a: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Familiar/ Knowledgeable About Grains</a:t>
            </a:r>
            <a:endParaRPr lang="en-US" sz="700" kern="0" baseline="300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01" name="Chart 100">
            <a:extLst>
              <a:ext uri="{FF2B5EF4-FFF2-40B4-BE49-F238E27FC236}">
                <a16:creationId xmlns:a16="http://schemas.microsoft.com/office/drawing/2014/main" id="{5930190F-C145-4D26-B595-FD95F2A749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4981966"/>
              </p:ext>
            </p:extLst>
          </p:nvPr>
        </p:nvGraphicFramePr>
        <p:xfrm>
          <a:off x="963475" y="4572000"/>
          <a:ext cx="2679409" cy="886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2" name="TextBox 101">
            <a:extLst>
              <a:ext uri="{FF2B5EF4-FFF2-40B4-BE49-F238E27FC236}">
                <a16:creationId xmlns:a16="http://schemas.microsoft.com/office/drawing/2014/main" id="{646C775C-ECB4-425B-8933-958BF9C0A774}"/>
              </a:ext>
            </a:extLst>
          </p:cNvPr>
          <p:cNvSpPr txBox="1"/>
          <p:nvPr/>
        </p:nvSpPr>
        <p:spPr>
          <a:xfrm>
            <a:off x="939085" y="4419600"/>
            <a:ext cx="2834640" cy="10772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bg1"/>
                </a:solidFill>
                <a:latin typeface="Montserrat" panose="00000500000000000000" pitchFamily="2" charset="0"/>
              </a:rPr>
              <a:t>Impact of Grains on TASTE of food items</a:t>
            </a:r>
            <a:r>
              <a:rPr lang="en-US" sz="700" kern="0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9DA15A0-24E4-434A-A4AA-06C6F84A334E}"/>
              </a:ext>
            </a:extLst>
          </p:cNvPr>
          <p:cNvSpPr txBox="1"/>
          <p:nvPr/>
        </p:nvSpPr>
        <p:spPr>
          <a:xfrm>
            <a:off x="898049" y="4129295"/>
            <a:ext cx="2834640" cy="24622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Consumers* strongly appreciate the  </a:t>
            </a:r>
            <a:r>
              <a:rPr lang="en-US" sz="800" b="1" u="sng" kern="0" dirty="0">
                <a:solidFill>
                  <a:schemeClr val="bg1"/>
                </a:solidFill>
                <a:latin typeface="Montserrat" panose="00000500000000000000" pitchFamily="2" charset="0"/>
              </a:rPr>
              <a:t>taste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contribution grains (any) make as an ingredient. </a:t>
            </a:r>
            <a:endParaRPr lang="en-US" sz="800" b="1" kern="0" baseline="30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0716E5-0770-891F-284C-56B366B8CACC}"/>
              </a:ext>
            </a:extLst>
          </p:cNvPr>
          <p:cNvCxnSpPr>
            <a:cxnSpLocks/>
          </p:cNvCxnSpPr>
          <p:nvPr/>
        </p:nvCxnSpPr>
        <p:spPr>
          <a:xfrm>
            <a:off x="872016" y="3930203"/>
            <a:ext cx="2880360" cy="26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BF0299-FF31-66D5-2FC4-05BADFEB4D42}"/>
              </a:ext>
            </a:extLst>
          </p:cNvPr>
          <p:cNvGrpSpPr/>
          <p:nvPr/>
        </p:nvGrpSpPr>
        <p:grpSpPr>
          <a:xfrm>
            <a:off x="872016" y="3141031"/>
            <a:ext cx="2831795" cy="219456"/>
            <a:chOff x="872016" y="3141031"/>
            <a:chExt cx="2831795" cy="21945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E5D677-C2FE-2A9B-08DC-0286C1898A83}"/>
                </a:ext>
              </a:extLst>
            </p:cNvPr>
            <p:cNvSpPr txBox="1"/>
            <p:nvPr/>
          </p:nvSpPr>
          <p:spPr>
            <a:xfrm>
              <a:off x="872016" y="3143037"/>
              <a:ext cx="46800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456640" eaLnBrk="1" fontAlgn="auto" latinLnBrk="0" hangingPunct="1">
                <a:lnSpc>
                  <a:spcPct val="100000"/>
                </a:lnSpc>
                <a:spcBef>
                  <a:spcPts val="5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spc="-20" dirty="0">
                  <a:solidFill>
                    <a:schemeClr val="bg1"/>
                  </a:solidFill>
                  <a:latin typeface="Montserrat" panose="00000500000000000000" pitchFamily="2" charset="0"/>
                </a:rPr>
                <a:t>54%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08C8FC-BB55-A97E-01A5-46ABC30D2F30}"/>
                </a:ext>
              </a:extLst>
            </p:cNvPr>
            <p:cNvSpPr txBox="1"/>
            <p:nvPr/>
          </p:nvSpPr>
          <p:spPr>
            <a:xfrm>
              <a:off x="1579811" y="3143038"/>
              <a:ext cx="2124000" cy="21544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defTabSz="456640" eaLnBrk="1" fontAlgn="auto" latinLnBrk="0" hangingPunct="1">
                <a:lnSpc>
                  <a:spcPct val="100000"/>
                </a:lnSpc>
                <a:spcBef>
                  <a:spcPts val="5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kern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Very Familiar/Knowledgeable About </a:t>
              </a:r>
              <a:br>
                <a:rPr lang="en-US" sz="700" kern="0" dirty="0">
                  <a:solidFill>
                    <a:schemeClr val="bg1"/>
                  </a:solidFill>
                  <a:latin typeface="Montserrat" panose="00000500000000000000" pitchFamily="2" charset="0"/>
                </a:rPr>
              </a:br>
              <a:r>
                <a:rPr lang="en-US" sz="700" kern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Grains (any) .</a:t>
              </a:r>
              <a:r>
                <a:rPr lang="en-US" sz="700" kern="0" baseline="300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1</a:t>
              </a:r>
              <a:endParaRPr kumimoji="0" lang="en-US" sz="70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C82844-970D-599F-B4E8-D5F1FCB5CEBD}"/>
                </a:ext>
              </a:extLst>
            </p:cNvPr>
            <p:cNvCxnSpPr>
              <a:cxnSpLocks/>
            </p:cNvCxnSpPr>
            <p:nvPr/>
          </p:nvCxnSpPr>
          <p:spPr>
            <a:xfrm>
              <a:off x="1453114" y="3141031"/>
              <a:ext cx="0" cy="219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DB959B-3E8C-F86D-F6C5-6BCAC66C41B2}"/>
              </a:ext>
            </a:extLst>
          </p:cNvPr>
          <p:cNvGrpSpPr/>
          <p:nvPr/>
        </p:nvGrpSpPr>
        <p:grpSpPr>
          <a:xfrm>
            <a:off x="872016" y="3514344"/>
            <a:ext cx="2831795" cy="219456"/>
            <a:chOff x="872016" y="3514344"/>
            <a:chExt cx="2831795" cy="21945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ED1F3E-F188-5CF5-15DE-EACBDDA72CE0}"/>
                </a:ext>
              </a:extLst>
            </p:cNvPr>
            <p:cNvSpPr txBox="1"/>
            <p:nvPr/>
          </p:nvSpPr>
          <p:spPr>
            <a:xfrm>
              <a:off x="872016" y="3516350"/>
              <a:ext cx="46800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456640" eaLnBrk="1" fontAlgn="auto" latinLnBrk="0" hangingPunct="1">
                <a:lnSpc>
                  <a:spcPct val="100000"/>
                </a:lnSpc>
                <a:spcBef>
                  <a:spcPts val="5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spc="-20" dirty="0">
                  <a:solidFill>
                    <a:schemeClr val="bg1"/>
                  </a:solidFill>
                  <a:latin typeface="Montserrat" panose="00000500000000000000" pitchFamily="2" charset="0"/>
                </a:rPr>
                <a:t>38%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12BE98-FF9B-0B8B-F8F3-9DDF112606D1}"/>
                </a:ext>
              </a:extLst>
            </p:cNvPr>
            <p:cNvSpPr txBox="1"/>
            <p:nvPr/>
          </p:nvSpPr>
          <p:spPr>
            <a:xfrm>
              <a:off x="1579811" y="3516350"/>
              <a:ext cx="2124000" cy="21544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defTabSz="456640" eaLnBrk="1" fontAlgn="auto" latinLnBrk="0" hangingPunct="1">
                <a:lnSpc>
                  <a:spcPct val="100000"/>
                </a:lnSpc>
                <a:spcBef>
                  <a:spcPts val="5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kern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Somewhat Familiar/Knowledgeable About Grains (any) .</a:t>
              </a:r>
              <a:r>
                <a:rPr lang="en-US" sz="700" kern="0" baseline="300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1</a:t>
              </a:r>
              <a:endParaRPr kumimoji="0" lang="en-US" sz="70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9463CA9-FBCE-7AEB-1A36-6793EDCD4ABD}"/>
                </a:ext>
              </a:extLst>
            </p:cNvPr>
            <p:cNvCxnSpPr>
              <a:cxnSpLocks/>
            </p:cNvCxnSpPr>
            <p:nvPr/>
          </p:nvCxnSpPr>
          <p:spPr>
            <a:xfrm>
              <a:off x="1453114" y="3514344"/>
              <a:ext cx="0" cy="219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C77B71A-437F-D3C0-30A1-F9E2240838D6}"/>
              </a:ext>
            </a:extLst>
          </p:cNvPr>
          <p:cNvSpPr txBox="1"/>
          <p:nvPr/>
        </p:nvSpPr>
        <p:spPr>
          <a:xfrm>
            <a:off x="9234366" y="5822868"/>
            <a:ext cx="1304165" cy="7694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kern="0" dirty="0">
                <a:solidFill>
                  <a:schemeClr val="tx2"/>
                </a:solidFill>
                <a:latin typeface="Montserrat" panose="00000500000000000000" pitchFamily="2" charset="0"/>
              </a:rPr>
              <a:t>*Non-Exhaustive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F71B3A0-8643-9CD9-8B32-338AE0ECBBB8}"/>
              </a:ext>
            </a:extLst>
          </p:cNvPr>
          <p:cNvCxnSpPr>
            <a:cxnSpLocks/>
          </p:cNvCxnSpPr>
          <p:nvPr/>
        </p:nvCxnSpPr>
        <p:spPr>
          <a:xfrm>
            <a:off x="5022562" y="5146790"/>
            <a:ext cx="1247894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59F2923-2F1C-0EE3-CF7C-200F1CA300CE}"/>
              </a:ext>
            </a:extLst>
          </p:cNvPr>
          <p:cNvSpPr txBox="1"/>
          <p:nvPr/>
        </p:nvSpPr>
        <p:spPr>
          <a:xfrm>
            <a:off x="5816875" y="5822868"/>
            <a:ext cx="1304165" cy="7694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kern="0" dirty="0">
                <a:solidFill>
                  <a:schemeClr val="tx2"/>
                </a:solidFill>
                <a:latin typeface="Montserrat" panose="00000500000000000000" pitchFamily="2" charset="0"/>
              </a:rPr>
              <a:t>*Non-Exhaustive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2557430-20E0-C77D-E5D2-F50282B8A076}"/>
              </a:ext>
            </a:extLst>
          </p:cNvPr>
          <p:cNvCxnSpPr>
            <a:cxnSpLocks/>
          </p:cNvCxnSpPr>
          <p:nvPr/>
        </p:nvCxnSpPr>
        <p:spPr>
          <a:xfrm>
            <a:off x="6450241" y="2976310"/>
            <a:ext cx="7271" cy="787435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BF4FE9A-E846-8103-8B09-13B7EB6D82A4}"/>
              </a:ext>
            </a:extLst>
          </p:cNvPr>
          <p:cNvCxnSpPr>
            <a:cxnSpLocks/>
          </p:cNvCxnSpPr>
          <p:nvPr/>
        </p:nvCxnSpPr>
        <p:spPr>
          <a:xfrm>
            <a:off x="5025358" y="3370027"/>
            <a:ext cx="1337342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E78016C-41DF-2A39-E191-278EC78CAA26}"/>
              </a:ext>
            </a:extLst>
          </p:cNvPr>
          <p:cNvCxnSpPr>
            <a:cxnSpLocks/>
          </p:cNvCxnSpPr>
          <p:nvPr/>
        </p:nvCxnSpPr>
        <p:spPr>
          <a:xfrm>
            <a:off x="6553200" y="3370027"/>
            <a:ext cx="1329196" cy="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813791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Custom 71">
      <a:dk1>
        <a:srgbClr val="000000"/>
      </a:dk1>
      <a:lt1>
        <a:srgbClr val="FDFEFF"/>
      </a:lt1>
      <a:dk2>
        <a:srgbClr val="435368"/>
      </a:dk2>
      <a:lt2>
        <a:srgbClr val="E5E6E5"/>
      </a:lt2>
      <a:accent1>
        <a:srgbClr val="F9C826"/>
      </a:accent1>
      <a:accent2>
        <a:srgbClr val="F05223"/>
      </a:accent2>
      <a:accent3>
        <a:srgbClr val="FB9D1B"/>
      </a:accent3>
      <a:accent4>
        <a:srgbClr val="0397A7"/>
      </a:accent4>
      <a:accent5>
        <a:srgbClr val="B6BF31"/>
      </a:accent5>
      <a:accent6>
        <a:srgbClr val="41385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Ardent Mills Theme">
  <a:themeElements>
    <a:clrScheme name="Ardent Mills 2021">
      <a:dk1>
        <a:srgbClr val="000000"/>
      </a:dk1>
      <a:lt1>
        <a:srgbClr val="FFFFFF"/>
      </a:lt1>
      <a:dk2>
        <a:srgbClr val="7C878E"/>
      </a:dk2>
      <a:lt2>
        <a:srgbClr val="C5C4C3"/>
      </a:lt2>
      <a:accent1>
        <a:srgbClr val="EF5323"/>
      </a:accent1>
      <a:accent2>
        <a:srgbClr val="FFC82C"/>
      </a:accent2>
      <a:accent3>
        <a:srgbClr val="F99D22"/>
      </a:accent3>
      <a:accent4>
        <a:srgbClr val="009DA6"/>
      </a:accent4>
      <a:accent5>
        <a:srgbClr val="C0CF28"/>
      </a:accent5>
      <a:accent6>
        <a:srgbClr val="413B61"/>
      </a:accent6>
      <a:hlink>
        <a:srgbClr val="FD8E65"/>
      </a:hlink>
      <a:folHlink>
        <a:srgbClr val="C3FBEF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_Ardent Mills Theme" id="{02EF8C85-6A3D-452A-A08F-2A1CD788A30D}" vid="{F3C54866-A998-4BA3-A2EC-3082D3FCDB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f9b914-f48d-46d5-9f22-b124ea7e927e" xsi:nil="true"/>
    <lcf76f155ced4ddcb4097134ff3c332f xmlns="7e586ad1-0870-4bdf-8736-b208a90b80ea">
      <Terms xmlns="http://schemas.microsoft.com/office/infopath/2007/PartnerControls"/>
    </lcf76f155ced4ddcb4097134ff3c332f>
    <WhoCreatedthisFile_x003f_ xmlns="7e586ad1-0870-4bdf-8736-b208a90b80e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2ADDC13CCAD84DAF116843A883C2F4" ma:contentTypeVersion="17" ma:contentTypeDescription="Create a new document." ma:contentTypeScope="" ma:versionID="f2d55a40e1c3484e7aef21b627932886">
  <xsd:schema xmlns:xsd="http://www.w3.org/2001/XMLSchema" xmlns:xs="http://www.w3.org/2001/XMLSchema" xmlns:p="http://schemas.microsoft.com/office/2006/metadata/properties" xmlns:ns2="7e586ad1-0870-4bdf-8736-b208a90b80ea" xmlns:ns3="dce448e5-196d-43eb-8d8e-22c3641ea17c" xmlns:ns4="81f9b914-f48d-46d5-9f22-b124ea7e927e" targetNamespace="http://schemas.microsoft.com/office/2006/metadata/properties" ma:root="true" ma:fieldsID="8e1bf45a001b845e7778c1cc994b685a" ns2:_="" ns3:_="" ns4:_="">
    <xsd:import namespace="7e586ad1-0870-4bdf-8736-b208a90b80ea"/>
    <xsd:import namespace="dce448e5-196d-43eb-8d8e-22c3641ea17c"/>
    <xsd:import namespace="81f9b914-f48d-46d5-9f22-b124ea7e927e"/>
    <xsd:element name="properties">
      <xsd:complexType>
        <xsd:sequence>
          <xsd:element name="documentManagement">
            <xsd:complexType>
              <xsd:all>
                <xsd:element ref="ns2:WhoCreatedthisFile_x003f_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586ad1-0870-4bdf-8736-b208a90b80ea" elementFormDefault="qualified">
    <xsd:import namespace="http://schemas.microsoft.com/office/2006/documentManagement/types"/>
    <xsd:import namespace="http://schemas.microsoft.com/office/infopath/2007/PartnerControls"/>
    <xsd:element name="WhoCreatedthisFile_x003f_" ma:index="8" nillable="true" ma:displayName="Who Created this File?" ma:format="Dropdown" ma:internalName="WhoCreatedthisFile_x003f_">
      <xsd:simpleType>
        <xsd:restriction base="dms:Choice">
          <xsd:enumeration value="Ardent Mills"/>
          <xsd:enumeration value="Esrock"/>
          <xsd:enumeration value="Deb LIBrandi"/>
          <xsd:enumeration value="Zeno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e08c3db-2cce-4b9d-9ee7-c6da8b846a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448e5-196d-43eb-8d8e-22c3641ea17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9b914-f48d-46d5-9f22-b124ea7e92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879903c-9b3b-4909-a73e-e646dea262a8}" ma:internalName="TaxCatchAll" ma:showField="CatchAllData" ma:web="dce448e5-196d-43eb-8d8e-22c3641ea1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B28ADE-B06B-459F-89BC-CA73025299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38A29A-A278-4C5A-81BF-540ECAC8F555}">
  <ds:schemaRefs>
    <ds:schemaRef ds:uri="http://purl.org/dc/elements/1.1/"/>
    <ds:schemaRef ds:uri="http://www.w3.org/XML/1998/namespace"/>
    <ds:schemaRef ds:uri="c8cf5a81-86bc-46c0-a2b3-094b07bbf895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58b7e121-e410-4276-bc1f-bd2d2694842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37E94C4-AD3B-4EDB-B5F0-B86EC00AB861}"/>
</file>

<file path=docProps/app.xml><?xml version="1.0" encoding="utf-8"?>
<Properties xmlns="http://schemas.openxmlformats.org/officeDocument/2006/extended-properties" xmlns:vt="http://schemas.openxmlformats.org/officeDocument/2006/docPropsVTypes">
  <Template>New Ardent</Template>
  <TotalTime>6611</TotalTime>
  <Words>670</Words>
  <Application>Microsoft Office PowerPoint</Application>
  <PresentationFormat>Widescreen</PresentationFormat>
  <Paragraphs>80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12" baseType="lpstr">
      <vt:lpstr>Montserrat</vt:lpstr>
      <vt:lpstr>De Orleans</vt:lpstr>
      <vt:lpstr>Montserrat ExtraBold</vt:lpstr>
      <vt:lpstr>Montserrat Medium</vt:lpstr>
      <vt:lpstr>Calibri</vt:lpstr>
      <vt:lpstr>Montserrat SemiBold</vt:lpstr>
      <vt:lpstr>Arial</vt:lpstr>
      <vt:lpstr>5_Custom Design</vt:lpstr>
      <vt:lpstr>6_Custom Design</vt:lpstr>
      <vt:lpstr>3_Ardent Mills Theme</vt:lpstr>
      <vt:lpstr>What We’re Watching No. 10 – 2023  </vt:lpstr>
      <vt:lpstr>What We’re Watching No. 10 – 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Grains_an Underleveraged Asset_No.10</dc:title>
  <dc:creator>Janina Torres</dc:creator>
  <cp:lastModifiedBy>Matthew Schueller</cp:lastModifiedBy>
  <cp:revision>162</cp:revision>
  <dcterms:created xsi:type="dcterms:W3CDTF">2021-12-13T13:25:56Z</dcterms:created>
  <dcterms:modified xsi:type="dcterms:W3CDTF">2023-10-19T13:55:24Z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0x0101003A2ADDC13CCAD84DAF116843A883C2F4</vt:lpwstr>
  </property>
  <property fmtid="{D5CDD505-2E9C-101B-9397-08002B2CF9AE}" pid="3" name="_dlc_DocIdItemGuid">
    <vt:lpwstr>5c3fe92b-6807-47cf-8995-9af65fdfbcb1</vt:lpwstr>
  </property>
  <property fmtid="{D5CDD505-2E9C-101B-9397-08002B2CF9AE}" pid="4" name="MediaServiceImageTags">
    <vt:lpwstr/>
  </property>
  <property fmtid="{D5CDD505-2E9C-101B-9397-08002B2CF9AE}" pid="5" name="TaxKeyword">
    <vt:lpwstr/>
  </property>
</Properties>
</file>